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revisionInfo.xml" ContentType="application/vnd.ms-powerpoint.revisioninfo+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732" r:id="rId4"/>
  </p:sldMasterIdLst>
  <p:notesMasterIdLst>
    <p:notesMasterId r:id="rId26"/>
  </p:notesMasterIdLst>
  <p:sldIdLst>
    <p:sldId id="260" r:id="rId5"/>
    <p:sldId id="563" r:id="rId6"/>
    <p:sldId id="564" r:id="rId7"/>
    <p:sldId id="625" r:id="rId8"/>
    <p:sldId id="626" r:id="rId9"/>
    <p:sldId id="627" r:id="rId10"/>
    <p:sldId id="628" r:id="rId11"/>
    <p:sldId id="629" r:id="rId12"/>
    <p:sldId id="630" r:id="rId13"/>
    <p:sldId id="631" r:id="rId14"/>
    <p:sldId id="632" r:id="rId15"/>
    <p:sldId id="633" r:id="rId16"/>
    <p:sldId id="634" r:id="rId17"/>
    <p:sldId id="635" r:id="rId18"/>
    <p:sldId id="636" r:id="rId19"/>
    <p:sldId id="637" r:id="rId20"/>
    <p:sldId id="638" r:id="rId21"/>
    <p:sldId id="639" r:id="rId22"/>
    <p:sldId id="620" r:id="rId23"/>
    <p:sldId id="640" r:id="rId24"/>
    <p:sldId id="624" r:id="rId25"/>
  </p:sldIdLst>
  <p:sldSz cx="12192000" cy="6858000"/>
  <p:notesSz cx="6858000" cy="9144000"/>
  <p:embeddedFontLst>
    <p:embeddedFont>
      <p:font typeface="Stag Book" panose="02000503060000020004" charset="0"/>
      <p:regular r:id="rId27"/>
      <p:italic r:id="rId28"/>
    </p:embeddedFont>
    <p:embeddedFont>
      <p:font typeface="Montserrat" panose="020B0604020202020204" charset="0"/>
      <p:regular r:id="rId29"/>
      <p:bold r:id="rId30"/>
      <p:italic r:id="rId31"/>
      <p:boldItalic r:id="rId32"/>
    </p:embeddedFont>
    <p:embeddedFont>
      <p:font typeface="Calibri" panose="020F0502020204030204" pitchFamily="34" charset="0"/>
      <p:regular r:id="rId33"/>
      <p:bold r:id="rId34"/>
      <p:italic r:id="rId35"/>
      <p:boldItalic r:id="rId36"/>
    </p:embeddedFont>
    <p:embeddedFont>
      <p:font typeface="Source Sans Pro" panose="020B0604020202020204" charset="0"/>
      <p:regular r:id="rId37"/>
      <p:bold r:id="rId38"/>
      <p:italic r:id="rId39"/>
      <p:boldItalic r:id="rId40"/>
    </p:embeddedFont>
  </p:embeddedFontLst>
  <p:defaultText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E00ED"/>
    <a:srgbClr val="FFCA24"/>
    <a:srgbClr val="E91A30"/>
    <a:srgbClr val="E8182F"/>
    <a:srgbClr val="EA1A2F"/>
    <a:srgbClr val="E38A7F"/>
    <a:srgbClr val="E66365"/>
    <a:srgbClr val="E5353F"/>
    <a:srgbClr val="E54809"/>
    <a:srgbClr val="EA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6C68F80-7D7B-4332-8A34-27E25E5ADEDF}" v="162" dt="2021-05-31T22:00:54.409"/>
    <p1510:client id="{B7DFFAD3-7D6E-48D4-9AB2-3DDB625B36D8}" v="2" dt="2021-05-31T22:26:43.093"/>
    <p1510:client id="{C2B50EEA-BAD8-44DE-A2B6-B919F7A948D0}" v="24" dt="2021-06-05T02:43:01.006"/>
    <p1510:client id="{D03FB84D-AF2A-461A-B46F-DD7B3F5826B6}" v="22" dt="2021-05-26T13:43:05.141"/>
    <p1510:client id="{E1BD9046-ADBE-4791-90D3-255924FFE5AD}" v="2" dt="2021-05-31T22:24:23.656"/>
  </p1510:revLst>
</p1510:revInfo>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8B1032C-EA38-4F05-BA0D-38AFFFC7BED3}" styleName="Estilo claro 3 - Acento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238" autoAdjust="0"/>
    <p:restoredTop sz="86351" autoAdjust="0"/>
  </p:normalViewPr>
  <p:slideViewPr>
    <p:cSldViewPr snapToGrid="0">
      <p:cViewPr varScale="1">
        <p:scale>
          <a:sx n="70" d="100"/>
          <a:sy n="70" d="100"/>
        </p:scale>
        <p:origin x="774" y="60"/>
      </p:cViewPr>
      <p:guideLst/>
    </p:cSldViewPr>
  </p:slideViewPr>
  <p:outlineViewPr>
    <p:cViewPr>
      <p:scale>
        <a:sx n="33" d="100"/>
        <a:sy n="33" d="100"/>
      </p:scale>
      <p:origin x="0" y="-15720"/>
    </p:cViewPr>
  </p:outlin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9" Type="http://schemas.openxmlformats.org/officeDocument/2006/relationships/font" Target="fonts/font13.fntdata"/><Relationship Id="rId21" Type="http://schemas.openxmlformats.org/officeDocument/2006/relationships/slide" Target="slides/slide17.xml"/><Relationship Id="rId34" Type="http://schemas.openxmlformats.org/officeDocument/2006/relationships/font" Target="fonts/font8.fntdata"/><Relationship Id="rId42"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font" Target="fonts/font3.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font" Target="fonts/font6.fntdata"/><Relationship Id="rId37" Type="http://schemas.openxmlformats.org/officeDocument/2006/relationships/font" Target="fonts/font11.fntdata"/><Relationship Id="rId40" Type="http://schemas.openxmlformats.org/officeDocument/2006/relationships/font" Target="fonts/font14.fntdata"/><Relationship Id="rId45"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font" Target="fonts/font2.fntdata"/><Relationship Id="rId36" Type="http://schemas.openxmlformats.org/officeDocument/2006/relationships/font" Target="fonts/font10.fnt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5.fntdata"/><Relationship Id="rId4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font" Target="fonts/font9.fntdata"/><Relationship Id="rId43"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font" Target="fonts/font7.fntdata"/><Relationship Id="rId38" Type="http://schemas.openxmlformats.org/officeDocument/2006/relationships/font" Target="fonts/font12.fntdata"/><Relationship Id="rId46"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esarrollo Curricular" clId="Web-{06C68F80-7D7B-4332-8A34-27E25E5ADEDF}"/>
    <pc:docChg chg="modSld">
      <pc:chgData name="Desarrollo Curricular" userId="" providerId="" clId="Web-{06C68F80-7D7B-4332-8A34-27E25E5ADEDF}" dt="2021-05-31T22:00:53.597" v="121" actId="20577"/>
      <pc:docMkLst>
        <pc:docMk/>
      </pc:docMkLst>
      <pc:sldChg chg="modSp">
        <pc:chgData name="Desarrollo Curricular" userId="" providerId="" clId="Web-{06C68F80-7D7B-4332-8A34-27E25E5ADEDF}" dt="2021-05-31T21:29:24.351" v="5" actId="20577"/>
        <pc:sldMkLst>
          <pc:docMk/>
          <pc:sldMk cId="4227363741" sldId="260"/>
        </pc:sldMkLst>
        <pc:spChg chg="mod">
          <ac:chgData name="Desarrollo Curricular" userId="" providerId="" clId="Web-{06C68F80-7D7B-4332-8A34-27E25E5ADEDF}" dt="2021-05-31T21:29:24.351" v="5" actId="20577"/>
          <ac:spMkLst>
            <pc:docMk/>
            <pc:sldMk cId="4227363741" sldId="260"/>
            <ac:spMk id="2" creationId="{51FB5928-6A9D-4A40-A59B-3E296900738E}"/>
          </ac:spMkLst>
        </pc:spChg>
      </pc:sldChg>
      <pc:sldChg chg="modSp">
        <pc:chgData name="Desarrollo Curricular" userId="" providerId="" clId="Web-{06C68F80-7D7B-4332-8A34-27E25E5ADEDF}" dt="2021-05-31T21:32:53.323" v="80" actId="20577"/>
        <pc:sldMkLst>
          <pc:docMk/>
          <pc:sldMk cId="2866921917" sldId="563"/>
        </pc:sldMkLst>
        <pc:spChg chg="mod">
          <ac:chgData name="Desarrollo Curricular" userId="" providerId="" clId="Web-{06C68F80-7D7B-4332-8A34-27E25E5ADEDF}" dt="2021-05-31T21:32:53.323" v="80" actId="20577"/>
          <ac:spMkLst>
            <pc:docMk/>
            <pc:sldMk cId="2866921917" sldId="563"/>
            <ac:spMk id="2" creationId="{7273257F-D179-0F4C-B01F-BB2035DAEC54}"/>
          </ac:spMkLst>
        </pc:spChg>
      </pc:sldChg>
      <pc:sldChg chg="delSp modSp">
        <pc:chgData name="Desarrollo Curricular" userId="" providerId="" clId="Web-{06C68F80-7D7B-4332-8A34-27E25E5ADEDF}" dt="2021-05-31T22:00:53.597" v="121" actId="20577"/>
        <pc:sldMkLst>
          <pc:docMk/>
          <pc:sldMk cId="1026487" sldId="564"/>
        </pc:sldMkLst>
        <pc:spChg chg="del">
          <ac:chgData name="Desarrollo Curricular" userId="" providerId="" clId="Web-{06C68F80-7D7B-4332-8A34-27E25E5ADEDF}" dt="2021-05-31T21:33:45.526" v="90"/>
          <ac:spMkLst>
            <pc:docMk/>
            <pc:sldMk cId="1026487" sldId="564"/>
            <ac:spMk id="3" creationId="{BC057E80-EF45-4BFA-81AB-236A4564C5A5}"/>
          </ac:spMkLst>
        </pc:spChg>
        <pc:spChg chg="mod">
          <ac:chgData name="Desarrollo Curricular" userId="" providerId="" clId="Web-{06C68F80-7D7B-4332-8A34-27E25E5ADEDF}" dt="2021-05-31T22:00:53.597" v="121" actId="20577"/>
          <ac:spMkLst>
            <pc:docMk/>
            <pc:sldMk cId="1026487" sldId="564"/>
            <ac:spMk id="5" creationId="{079F80E9-C8D2-8B42-B481-B910D99A780C}"/>
          </ac:spMkLst>
        </pc:spChg>
      </pc:sldChg>
      <pc:sldChg chg="modSp">
        <pc:chgData name="Desarrollo Curricular" userId="" providerId="" clId="Web-{06C68F80-7D7B-4332-8A34-27E25E5ADEDF}" dt="2021-05-31T22:00:24.315" v="119" actId="14100"/>
        <pc:sldMkLst>
          <pc:docMk/>
          <pc:sldMk cId="3657153734" sldId="625"/>
        </pc:sldMkLst>
        <pc:spChg chg="mod">
          <ac:chgData name="Desarrollo Curricular" userId="" providerId="" clId="Web-{06C68F80-7D7B-4332-8A34-27E25E5ADEDF}" dt="2021-05-31T22:00:24.315" v="119" actId="14100"/>
          <ac:spMkLst>
            <pc:docMk/>
            <pc:sldMk cId="3657153734" sldId="625"/>
            <ac:spMk id="3" creationId="{7279C2AC-66F9-4C8F-929B-40A387D8CCE2}"/>
          </ac:spMkLst>
        </pc:spChg>
      </pc:sldChg>
    </pc:docChg>
  </pc:docChgLst>
  <pc:docChgLst>
    <pc:chgData name="Desarrollo Curricular" clId="Web-{B7DFFAD3-7D6E-48D4-9AB2-3DDB625B36D8}"/>
    <pc:docChg chg="modSld">
      <pc:chgData name="Desarrollo Curricular" userId="" providerId="" clId="Web-{B7DFFAD3-7D6E-48D4-9AB2-3DDB625B36D8}" dt="2021-05-31T22:26:43.093" v="1" actId="20577"/>
      <pc:docMkLst>
        <pc:docMk/>
      </pc:docMkLst>
      <pc:sldChg chg="modSp">
        <pc:chgData name="Desarrollo Curricular" userId="" providerId="" clId="Web-{B7DFFAD3-7D6E-48D4-9AB2-3DDB625B36D8}" dt="2021-05-31T22:26:43.093" v="1" actId="20577"/>
        <pc:sldMkLst>
          <pc:docMk/>
          <pc:sldMk cId="4227363741" sldId="260"/>
        </pc:sldMkLst>
        <pc:spChg chg="mod">
          <ac:chgData name="Desarrollo Curricular" userId="" providerId="" clId="Web-{B7DFFAD3-7D6E-48D4-9AB2-3DDB625B36D8}" dt="2021-05-31T22:26:43.093" v="1" actId="20577"/>
          <ac:spMkLst>
            <pc:docMk/>
            <pc:sldMk cId="4227363741" sldId="260"/>
            <ac:spMk id="2" creationId="{51FB5928-6A9D-4A40-A59B-3E296900738E}"/>
          </ac:spMkLst>
        </pc:spChg>
      </pc:sldChg>
    </pc:docChg>
  </pc:docChgLst>
  <pc:docChgLst>
    <pc:chgData name="Desarrollo Curricular" clId="Web-{D03FB84D-AF2A-461A-B46F-DD7B3F5826B6}"/>
    <pc:docChg chg="addSld delSld modSld sldOrd">
      <pc:chgData name="Desarrollo Curricular" userId="" providerId="" clId="Web-{D03FB84D-AF2A-461A-B46F-DD7B3F5826B6}" dt="2021-05-26T13:43:00.766" v="14" actId="20577"/>
      <pc:docMkLst>
        <pc:docMk/>
      </pc:docMkLst>
      <pc:sldChg chg="modSp del">
        <pc:chgData name="Desarrollo Curricular" userId="" providerId="" clId="Web-{D03FB84D-AF2A-461A-B46F-DD7B3F5826B6}" dt="2021-05-26T13:42:01.718" v="1"/>
        <pc:sldMkLst>
          <pc:docMk/>
          <pc:sldMk cId="3825174403" sldId="288"/>
        </pc:sldMkLst>
        <pc:spChg chg="mod">
          <ac:chgData name="Desarrollo Curricular" userId="" providerId="" clId="Web-{D03FB84D-AF2A-461A-B46F-DD7B3F5826B6}" dt="2021-05-26T13:41:45.593" v="0" actId="20577"/>
          <ac:spMkLst>
            <pc:docMk/>
            <pc:sldMk cId="3825174403" sldId="288"/>
            <ac:spMk id="2" creationId="{429C049A-7F2A-BC47-B9C2-0C6CE4CD201C}"/>
          </ac:spMkLst>
        </pc:spChg>
      </pc:sldChg>
      <pc:sldChg chg="addSp delSp">
        <pc:chgData name="Desarrollo Curricular" userId="" providerId="" clId="Web-{D03FB84D-AF2A-461A-B46F-DD7B3F5826B6}" dt="2021-05-26T13:42:13.562" v="5"/>
        <pc:sldMkLst>
          <pc:docMk/>
          <pc:sldMk cId="2866921917" sldId="563"/>
        </pc:sldMkLst>
        <pc:spChg chg="add del">
          <ac:chgData name="Desarrollo Curricular" userId="" providerId="" clId="Web-{D03FB84D-AF2A-461A-B46F-DD7B3F5826B6}" dt="2021-05-26T13:42:13.562" v="5"/>
          <ac:spMkLst>
            <pc:docMk/>
            <pc:sldMk cId="2866921917" sldId="563"/>
            <ac:spMk id="3" creationId="{510C7750-92C1-4B86-BEC3-F7F77A015369}"/>
          </ac:spMkLst>
        </pc:spChg>
        <pc:spChg chg="add del">
          <ac:chgData name="Desarrollo Curricular" userId="" providerId="" clId="Web-{D03FB84D-AF2A-461A-B46F-DD7B3F5826B6}" dt="2021-05-26T13:42:10.109" v="4"/>
          <ac:spMkLst>
            <pc:docMk/>
            <pc:sldMk cId="2866921917" sldId="563"/>
            <ac:spMk id="4" creationId="{E7D933D2-DD93-46CE-A7F9-DD0D45489857}"/>
          </ac:spMkLst>
        </pc:spChg>
      </pc:sldChg>
      <pc:sldChg chg="addSp">
        <pc:chgData name="Desarrollo Curricular" userId="" providerId="" clId="Web-{D03FB84D-AF2A-461A-B46F-DD7B3F5826B6}" dt="2021-05-26T13:42:31.625" v="6"/>
        <pc:sldMkLst>
          <pc:docMk/>
          <pc:sldMk cId="1026487" sldId="564"/>
        </pc:sldMkLst>
        <pc:spChg chg="add">
          <ac:chgData name="Desarrollo Curricular" userId="" providerId="" clId="Web-{D03FB84D-AF2A-461A-B46F-DD7B3F5826B6}" dt="2021-05-26T13:42:31.625" v="6"/>
          <ac:spMkLst>
            <pc:docMk/>
            <pc:sldMk cId="1026487" sldId="564"/>
            <ac:spMk id="3" creationId="{BC057E80-EF45-4BFA-81AB-236A4564C5A5}"/>
          </ac:spMkLst>
        </pc:spChg>
      </pc:sldChg>
      <pc:sldChg chg="addSp delSp modSp add ord replId">
        <pc:chgData name="Desarrollo Curricular" userId="" providerId="" clId="Web-{D03FB84D-AF2A-461A-B46F-DD7B3F5826B6}" dt="2021-05-26T13:43:00.766" v="14" actId="20577"/>
        <pc:sldMkLst>
          <pc:docMk/>
          <pc:sldMk cId="3657153734" sldId="625"/>
        </pc:sldMkLst>
        <pc:spChg chg="add del mod">
          <ac:chgData name="Desarrollo Curricular" userId="" providerId="" clId="Web-{D03FB84D-AF2A-461A-B46F-DD7B3F5826B6}" dt="2021-05-26T13:42:53.641" v="12"/>
          <ac:spMkLst>
            <pc:docMk/>
            <pc:sldMk cId="3657153734" sldId="625"/>
            <ac:spMk id="2" creationId="{C41C7A3F-DDF6-48FE-96D5-11DA799F028A}"/>
          </ac:spMkLst>
        </pc:spChg>
        <pc:spChg chg="mod">
          <ac:chgData name="Desarrollo Curricular" userId="" providerId="" clId="Web-{D03FB84D-AF2A-461A-B46F-DD7B3F5826B6}" dt="2021-05-26T13:43:00.766" v="14" actId="20577"/>
          <ac:spMkLst>
            <pc:docMk/>
            <pc:sldMk cId="3657153734" sldId="625"/>
            <ac:spMk id="3" creationId="{7279C2AC-66F9-4C8F-929B-40A387D8CCE2}"/>
          </ac:spMkLst>
        </pc:spChg>
      </pc:sldChg>
    </pc:docChg>
  </pc:docChgLst>
  <pc:docChgLst>
    <pc:chgData name="Desarrollo Curricular" clId="Web-{C2B50EEA-BAD8-44DE-A2B6-B919F7A948D0}"/>
    <pc:docChg chg="modSld">
      <pc:chgData name="Desarrollo Curricular" userId="" providerId="" clId="Web-{C2B50EEA-BAD8-44DE-A2B6-B919F7A948D0}" dt="2021-06-05T02:42:57.819" v="9" actId="20577"/>
      <pc:docMkLst>
        <pc:docMk/>
      </pc:docMkLst>
      <pc:sldChg chg="modSp">
        <pc:chgData name="Desarrollo Curricular" userId="" providerId="" clId="Web-{C2B50EEA-BAD8-44DE-A2B6-B919F7A948D0}" dt="2021-06-05T02:42:50.897" v="5" actId="20577"/>
        <pc:sldMkLst>
          <pc:docMk/>
          <pc:sldMk cId="1834265078" sldId="620"/>
        </pc:sldMkLst>
        <pc:spChg chg="mod">
          <ac:chgData name="Desarrollo Curricular" userId="" providerId="" clId="Web-{C2B50EEA-BAD8-44DE-A2B6-B919F7A948D0}" dt="2021-06-05T02:42:50.897" v="5" actId="20577"/>
          <ac:spMkLst>
            <pc:docMk/>
            <pc:sldMk cId="1834265078" sldId="620"/>
            <ac:spMk id="3" creationId="{7279C2AC-66F9-4C8F-929B-40A387D8CCE2}"/>
          </ac:spMkLst>
        </pc:spChg>
      </pc:sldChg>
      <pc:sldChg chg="modSp">
        <pc:chgData name="Desarrollo Curricular" userId="" providerId="" clId="Web-{C2B50EEA-BAD8-44DE-A2B6-B919F7A948D0}" dt="2021-06-05T02:42:57.819" v="9" actId="20577"/>
        <pc:sldMkLst>
          <pc:docMk/>
          <pc:sldMk cId="963236813" sldId="621"/>
        </pc:sldMkLst>
        <pc:spChg chg="mod">
          <ac:chgData name="Desarrollo Curricular" userId="" providerId="" clId="Web-{C2B50EEA-BAD8-44DE-A2B6-B919F7A948D0}" dt="2021-06-05T02:42:57.819" v="9" actId="20577"/>
          <ac:spMkLst>
            <pc:docMk/>
            <pc:sldMk cId="963236813" sldId="621"/>
            <ac:spMk id="3" creationId="{A0A05108-6537-D24C-A3B6-E057CF557277}"/>
          </ac:spMkLst>
        </pc:spChg>
      </pc:sldChg>
    </pc:docChg>
  </pc:docChgLst>
  <pc:docChgLst>
    <pc:chgData name="Desarrollo Curricular" clId="Web-{E1BD9046-ADBE-4791-90D3-255924FFE5AD}"/>
    <pc:docChg chg="delSld modSld">
      <pc:chgData name="Desarrollo Curricular" userId="" providerId="" clId="Web-{E1BD9046-ADBE-4791-90D3-255924FFE5AD}" dt="2021-05-31T22:24:23.656" v="1"/>
      <pc:docMkLst>
        <pc:docMk/>
      </pc:docMkLst>
      <pc:sldChg chg="delSp">
        <pc:chgData name="Desarrollo Curricular" userId="" providerId="" clId="Web-{E1BD9046-ADBE-4791-90D3-255924FFE5AD}" dt="2021-05-31T22:24:23.656" v="1"/>
        <pc:sldMkLst>
          <pc:docMk/>
          <pc:sldMk cId="2866921917" sldId="563"/>
        </pc:sldMkLst>
        <pc:spChg chg="del">
          <ac:chgData name="Desarrollo Curricular" userId="" providerId="" clId="Web-{E1BD9046-ADBE-4791-90D3-255924FFE5AD}" dt="2021-05-31T22:24:23.656" v="1"/>
          <ac:spMkLst>
            <pc:docMk/>
            <pc:sldMk cId="2866921917" sldId="563"/>
            <ac:spMk id="3" creationId="{510FA6F5-77D4-D245-A373-981E07E592A9}"/>
          </ac:spMkLst>
        </pc:spChg>
      </pc:sldChg>
      <pc:sldChg chg="del">
        <pc:chgData name="Desarrollo Curricular" userId="" providerId="" clId="Web-{E1BD9046-ADBE-4791-90D3-255924FFE5AD}" dt="2021-05-31T22:24:16.796" v="0"/>
        <pc:sldMkLst>
          <pc:docMk/>
          <pc:sldMk cId="3657153734" sldId="625"/>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PE"/>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B3B13FF-DAD0-4A57-BC88-3ADCEDB569DD}" type="datetimeFigureOut">
              <a:rPr lang="es-PE" smtClean="0"/>
              <a:t>19/07/2021</a:t>
            </a:fld>
            <a:endParaRPr lang="es-PE"/>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PE"/>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PE"/>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1F7BF2-E25C-416F-B974-26A2DDEA6F90}" type="slidenum">
              <a:rPr lang="es-PE" smtClean="0"/>
              <a:t>‹Nº›</a:t>
            </a:fld>
            <a:endParaRPr lang="es-PE"/>
          </a:p>
        </p:txBody>
      </p:sp>
    </p:spTree>
    <p:extLst>
      <p:ext uri="{BB962C8B-B14F-4D97-AF65-F5344CB8AC3E}">
        <p14:creationId xmlns:p14="http://schemas.microsoft.com/office/powerpoint/2010/main" val="31853651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Portada sin imagen">
    <p:bg>
      <p:bgPr>
        <a:solidFill>
          <a:srgbClr val="6E00EC"/>
        </a:solidFill>
        <a:effectLst/>
      </p:bgPr>
    </p:bg>
    <p:spTree>
      <p:nvGrpSpPr>
        <p:cNvPr id="1" name=""/>
        <p:cNvGrpSpPr/>
        <p:nvPr/>
      </p:nvGrpSpPr>
      <p:grpSpPr>
        <a:xfrm>
          <a:off x="0" y="0"/>
          <a:ext cx="0" cy="0"/>
          <a:chOff x="0" y="0"/>
          <a:chExt cx="0" cy="0"/>
        </a:xfrm>
      </p:grpSpPr>
      <p:sp>
        <p:nvSpPr>
          <p:cNvPr id="14" name="Marcador de texto 2">
            <a:extLst>
              <a:ext uri="{FF2B5EF4-FFF2-40B4-BE49-F238E27FC236}">
                <a16:creationId xmlns:a16="http://schemas.microsoft.com/office/drawing/2014/main" id="{037979B9-B653-2C4F-AA12-63A20D653790}"/>
              </a:ext>
            </a:extLst>
          </p:cNvPr>
          <p:cNvSpPr>
            <a:spLocks noGrp="1"/>
          </p:cNvSpPr>
          <p:nvPr>
            <p:ph type="body" sz="quarter" idx="14" hasCustomPrompt="1"/>
          </p:nvPr>
        </p:nvSpPr>
        <p:spPr>
          <a:xfrm>
            <a:off x="381000" y="2592367"/>
            <a:ext cx="5055042" cy="1890241"/>
          </a:xfrm>
          <a:prstGeom prst="rect">
            <a:avLst/>
          </a:prstGeom>
        </p:spPr>
        <p:txBody>
          <a:bodyPr lIns="0" tIns="0" rIns="0" bIns="0">
            <a:noAutofit/>
          </a:bodyPr>
          <a:lstStyle>
            <a:lvl1pPr marL="0" indent="0">
              <a:lnSpc>
                <a:spcPct val="100000"/>
              </a:lnSpc>
              <a:buNone/>
              <a:defRPr sz="5000" b="1" spc="0">
                <a:solidFill>
                  <a:srgbClr val="FFC922"/>
                </a:solidFill>
                <a:latin typeface="Stag Book" panose="02000503060000020004" pitchFamily="2" charset="77"/>
                <a:cs typeface="Arial" panose="020B0604020202020204" pitchFamily="34" charset="0"/>
              </a:defRPr>
            </a:lvl1pPr>
            <a:lvl2pPr marL="4572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s-PE" dirty="0"/>
              <a:t>Título</a:t>
            </a:r>
            <a:br>
              <a:rPr lang="es-PE" dirty="0"/>
            </a:br>
            <a:r>
              <a:rPr lang="es-PE" dirty="0"/>
              <a:t>(Stag Negrita, 50 pts.)</a:t>
            </a:r>
          </a:p>
        </p:txBody>
      </p:sp>
      <p:grpSp>
        <p:nvGrpSpPr>
          <p:cNvPr id="15" name="Grupo 14">
            <a:extLst>
              <a:ext uri="{FF2B5EF4-FFF2-40B4-BE49-F238E27FC236}">
                <a16:creationId xmlns:a16="http://schemas.microsoft.com/office/drawing/2014/main" id="{47577362-9D0F-8643-8DBD-5F4EFAC5F2CD}"/>
              </a:ext>
            </a:extLst>
          </p:cNvPr>
          <p:cNvGrpSpPr/>
          <p:nvPr/>
        </p:nvGrpSpPr>
        <p:grpSpPr>
          <a:xfrm>
            <a:off x="381000" y="1913698"/>
            <a:ext cx="490972" cy="438507"/>
            <a:chOff x="692987" y="1092326"/>
            <a:chExt cx="490972" cy="438507"/>
          </a:xfrm>
        </p:grpSpPr>
        <p:sp>
          <p:nvSpPr>
            <p:cNvPr id="22" name="Rectángulo 21">
              <a:extLst>
                <a:ext uri="{FF2B5EF4-FFF2-40B4-BE49-F238E27FC236}">
                  <a16:creationId xmlns:a16="http://schemas.microsoft.com/office/drawing/2014/main" id="{29A2D926-63FC-714D-87A6-1AB8BF4DD985}"/>
                </a:ext>
              </a:extLst>
            </p:cNvPr>
            <p:cNvSpPr/>
            <p:nvPr/>
          </p:nvSpPr>
          <p:spPr>
            <a:xfrm>
              <a:off x="1104206" y="1092326"/>
              <a:ext cx="65856" cy="4253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sp>
          <p:nvSpPr>
            <p:cNvPr id="23" name="Rectángulo 22">
              <a:extLst>
                <a:ext uri="{FF2B5EF4-FFF2-40B4-BE49-F238E27FC236}">
                  <a16:creationId xmlns:a16="http://schemas.microsoft.com/office/drawing/2014/main" id="{6F29BC49-3B20-A54D-9DEC-B16A707F6EF2}"/>
                </a:ext>
              </a:extLst>
            </p:cNvPr>
            <p:cNvSpPr/>
            <p:nvPr/>
          </p:nvSpPr>
          <p:spPr>
            <a:xfrm rot="5400000">
              <a:off x="924435" y="1285206"/>
              <a:ext cx="65856" cy="4253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sp>
          <p:nvSpPr>
            <p:cNvPr id="24" name="Rectángulo 23">
              <a:extLst>
                <a:ext uri="{FF2B5EF4-FFF2-40B4-BE49-F238E27FC236}">
                  <a16:creationId xmlns:a16="http://schemas.microsoft.com/office/drawing/2014/main" id="{937EB12D-8E34-A04B-B667-D0DAEA400D73}"/>
                </a:ext>
              </a:extLst>
            </p:cNvPr>
            <p:cNvSpPr/>
            <p:nvPr/>
          </p:nvSpPr>
          <p:spPr>
            <a:xfrm rot="18858645">
              <a:off x="905545" y="1041887"/>
              <a:ext cx="65856" cy="4909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grpSp>
      <p:pic>
        <p:nvPicPr>
          <p:cNvPr id="25" name="Imagen 24" descr="Imagen que contiene Icono&#10;&#10;Descripción generada automáticamente">
            <a:extLst>
              <a:ext uri="{FF2B5EF4-FFF2-40B4-BE49-F238E27FC236}">
                <a16:creationId xmlns:a16="http://schemas.microsoft.com/office/drawing/2014/main" id="{A14E9BB1-7723-AD4F-84EB-C4F8B3E2A430}"/>
              </a:ext>
            </a:extLst>
          </p:cNvPr>
          <p:cNvPicPr>
            <a:picLocks noChangeAspect="1"/>
          </p:cNvPicPr>
          <p:nvPr/>
        </p:nvPicPr>
        <p:blipFill>
          <a:blip r:embed="rId2"/>
          <a:stretch>
            <a:fillRect/>
          </a:stretch>
        </p:blipFill>
        <p:spPr>
          <a:xfrm>
            <a:off x="11153914" y="5429250"/>
            <a:ext cx="542647" cy="896937"/>
          </a:xfrm>
          <a:prstGeom prst="rect">
            <a:avLst/>
          </a:prstGeom>
        </p:spPr>
      </p:pic>
      <p:sp>
        <p:nvSpPr>
          <p:cNvPr id="10" name="Marcador de número de diapositiva 6">
            <a:extLst>
              <a:ext uri="{FF2B5EF4-FFF2-40B4-BE49-F238E27FC236}">
                <a16:creationId xmlns:a16="http://schemas.microsoft.com/office/drawing/2014/main" id="{C983230A-D192-6742-81C7-4245B8E4EBA7}"/>
              </a:ext>
            </a:extLst>
          </p:cNvPr>
          <p:cNvSpPr>
            <a:spLocks noGrp="1"/>
          </p:cNvSpPr>
          <p:nvPr>
            <p:ph type="sldNum" sz="quarter" idx="12"/>
          </p:nvPr>
        </p:nvSpPr>
        <p:spPr>
          <a:xfrm>
            <a:off x="483354" y="6180902"/>
            <a:ext cx="3255292" cy="336135"/>
          </a:xfrm>
          <a:prstGeom prst="rect">
            <a:avLst/>
          </a:prstGeom>
        </p:spPr>
        <p:txBody>
          <a:bodyPr wrap="square"/>
          <a:lstStyle>
            <a:lvl1pPr>
              <a:defRPr sz="1600" b="0">
                <a:solidFill>
                  <a:schemeClr val="bg1"/>
                </a:solidFill>
                <a:latin typeface="Arial" panose="020B0604020202020204" pitchFamily="34" charset="0"/>
                <a:cs typeface="Arial" panose="020B0604020202020204" pitchFamily="34" charset="0"/>
              </a:defRPr>
            </a:lvl1pPr>
          </a:lstStyle>
          <a:p>
            <a:fld id="{AE3E7D5E-43FC-DC40-A502-AD97ED5A1D44}" type="slidenum">
              <a:rPr lang="es-PE" smtClean="0"/>
              <a:t>‹Nº›</a:t>
            </a:fld>
            <a:endParaRPr lang="es-PE"/>
          </a:p>
        </p:txBody>
      </p:sp>
    </p:spTree>
    <p:extLst>
      <p:ext uri="{BB962C8B-B14F-4D97-AF65-F5344CB8AC3E}">
        <p14:creationId xmlns:p14="http://schemas.microsoft.com/office/powerpoint/2010/main" val="28922737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ido">
    <p:spTree>
      <p:nvGrpSpPr>
        <p:cNvPr id="1" name=""/>
        <p:cNvGrpSpPr/>
        <p:nvPr/>
      </p:nvGrpSpPr>
      <p:grpSpPr>
        <a:xfrm>
          <a:off x="0" y="0"/>
          <a:ext cx="0" cy="0"/>
          <a:chOff x="0" y="0"/>
          <a:chExt cx="0" cy="0"/>
        </a:xfrm>
      </p:grpSpPr>
      <p:sp>
        <p:nvSpPr>
          <p:cNvPr id="6" name="Marcador de texto 7">
            <a:extLst>
              <a:ext uri="{FF2B5EF4-FFF2-40B4-BE49-F238E27FC236}">
                <a16:creationId xmlns:a16="http://schemas.microsoft.com/office/drawing/2014/main" id="{47CAAA53-8FBB-41A3-92A8-1911E50848D6}"/>
              </a:ext>
            </a:extLst>
          </p:cNvPr>
          <p:cNvSpPr>
            <a:spLocks noGrp="1"/>
          </p:cNvSpPr>
          <p:nvPr>
            <p:ph type="body" sz="quarter" idx="16" hasCustomPrompt="1"/>
          </p:nvPr>
        </p:nvSpPr>
        <p:spPr>
          <a:xfrm>
            <a:off x="2368064" y="2147077"/>
            <a:ext cx="9328635" cy="390258"/>
          </a:xfrm>
          <a:prstGeom prst="rect">
            <a:avLst/>
          </a:prstGeom>
        </p:spPr>
        <p:txBody>
          <a:bodyPr lIns="0" tIns="0" rIns="0" bIns="0"/>
          <a:lstStyle>
            <a:lvl1pPr marL="0" marR="0" indent="0" algn="l" defTabSz="914400" rtl="0" eaLnBrk="1" fontAlgn="auto" latinLnBrk="0" hangingPunct="1">
              <a:lnSpc>
                <a:spcPct val="150000"/>
              </a:lnSpc>
              <a:spcBef>
                <a:spcPts val="1000"/>
              </a:spcBef>
              <a:spcAft>
                <a:spcPts val="0"/>
              </a:spcAft>
              <a:buClrTx/>
              <a:buSzTx/>
              <a:buFont typeface="+mj-lt"/>
              <a:buNone/>
              <a:tabLst/>
              <a:defRPr sz="1800" b="1">
                <a:solidFill>
                  <a:schemeClr val="tx1"/>
                </a:solidFill>
                <a:latin typeface="Arial" panose="020B0604020202020204" pitchFamily="34" charset="0"/>
                <a:cs typeface="Arial" panose="020B0604020202020204" pitchFamily="34" charset="0"/>
              </a:defRPr>
            </a:lvl1pPr>
            <a:lvl2pPr marL="457200" indent="0">
              <a:buFont typeface="+mj-lt"/>
              <a:buNone/>
              <a:defRPr/>
            </a:lvl2pPr>
            <a:lvl3pPr marL="914400" indent="0">
              <a:buFont typeface="+mj-lt"/>
              <a:buNone/>
              <a:defRPr/>
            </a:lvl3pPr>
            <a:lvl4pPr marL="1371600" indent="0">
              <a:buFont typeface="+mj-lt"/>
              <a:buNone/>
              <a:defRPr/>
            </a:lvl4pPr>
            <a:lvl5pPr marL="1828800" indent="0">
              <a:buFont typeface="+mj-lt"/>
              <a:buNone/>
              <a:defRPr/>
            </a:lvl5pPr>
          </a:lstStyle>
          <a:p>
            <a:pPr lvl="0"/>
            <a:r>
              <a:rPr lang="es-PE" dirty="0"/>
              <a:t>Título contenido</a:t>
            </a:r>
          </a:p>
        </p:txBody>
      </p:sp>
      <p:sp>
        <p:nvSpPr>
          <p:cNvPr id="7" name="Marcador de texto 7">
            <a:extLst>
              <a:ext uri="{FF2B5EF4-FFF2-40B4-BE49-F238E27FC236}">
                <a16:creationId xmlns:a16="http://schemas.microsoft.com/office/drawing/2014/main" id="{826A7C83-3069-44DD-A398-08B0D14E8235}"/>
              </a:ext>
            </a:extLst>
          </p:cNvPr>
          <p:cNvSpPr>
            <a:spLocks noGrp="1"/>
          </p:cNvSpPr>
          <p:nvPr>
            <p:ph type="body" sz="quarter" idx="17" hasCustomPrompt="1"/>
          </p:nvPr>
        </p:nvSpPr>
        <p:spPr>
          <a:xfrm>
            <a:off x="2368063" y="2805094"/>
            <a:ext cx="9328635" cy="390258"/>
          </a:xfrm>
          <a:prstGeom prst="rect">
            <a:avLst/>
          </a:prstGeom>
        </p:spPr>
        <p:txBody>
          <a:bodyPr lIns="0" tIns="0" rIns="0" bIns="0"/>
          <a:lstStyle>
            <a:lvl1pPr marL="0" marR="0" indent="0" algn="l" defTabSz="914400" rtl="0" eaLnBrk="1" fontAlgn="auto" latinLnBrk="0" hangingPunct="1">
              <a:lnSpc>
                <a:spcPct val="150000"/>
              </a:lnSpc>
              <a:spcBef>
                <a:spcPts val="1000"/>
              </a:spcBef>
              <a:spcAft>
                <a:spcPts val="0"/>
              </a:spcAft>
              <a:buClrTx/>
              <a:buSzTx/>
              <a:buFont typeface="+mj-lt"/>
              <a:buNone/>
              <a:tabLst/>
              <a:defRPr sz="1800" b="1">
                <a:solidFill>
                  <a:schemeClr val="tx1"/>
                </a:solidFill>
                <a:latin typeface="Arial" panose="020B0604020202020204" pitchFamily="34" charset="0"/>
                <a:cs typeface="Arial" panose="020B0604020202020204" pitchFamily="34" charset="0"/>
              </a:defRPr>
            </a:lvl1pPr>
            <a:lvl2pPr marL="457200" indent="0">
              <a:buFont typeface="+mj-lt"/>
              <a:buNone/>
              <a:defRPr/>
            </a:lvl2pPr>
            <a:lvl3pPr marL="914400" indent="0">
              <a:buFont typeface="+mj-lt"/>
              <a:buNone/>
              <a:defRPr/>
            </a:lvl3pPr>
            <a:lvl4pPr marL="1371600" indent="0">
              <a:buFont typeface="+mj-lt"/>
              <a:buNone/>
              <a:defRPr/>
            </a:lvl4pPr>
            <a:lvl5pPr marL="1828800" indent="0">
              <a:buFont typeface="+mj-lt"/>
              <a:buNone/>
              <a:defRPr/>
            </a:lvl5pPr>
          </a:lstStyle>
          <a:p>
            <a:pPr lvl="0"/>
            <a:r>
              <a:rPr lang="es-PE" dirty="0"/>
              <a:t>Título contenido</a:t>
            </a:r>
          </a:p>
        </p:txBody>
      </p:sp>
      <p:sp>
        <p:nvSpPr>
          <p:cNvPr id="8" name="Marcador de texto 7">
            <a:extLst>
              <a:ext uri="{FF2B5EF4-FFF2-40B4-BE49-F238E27FC236}">
                <a16:creationId xmlns:a16="http://schemas.microsoft.com/office/drawing/2014/main" id="{9D881B3C-CDB5-4433-B316-06801EAA45DC}"/>
              </a:ext>
            </a:extLst>
          </p:cNvPr>
          <p:cNvSpPr>
            <a:spLocks noGrp="1"/>
          </p:cNvSpPr>
          <p:nvPr>
            <p:ph type="body" sz="quarter" idx="18" hasCustomPrompt="1"/>
          </p:nvPr>
        </p:nvSpPr>
        <p:spPr>
          <a:xfrm>
            <a:off x="2368062" y="3459296"/>
            <a:ext cx="9328635" cy="390258"/>
          </a:xfrm>
          <a:prstGeom prst="rect">
            <a:avLst/>
          </a:prstGeom>
        </p:spPr>
        <p:txBody>
          <a:bodyPr lIns="0" tIns="0" rIns="0" bIns="0"/>
          <a:lstStyle>
            <a:lvl1pPr marL="0" marR="0" indent="0" algn="l" defTabSz="914400" rtl="0" eaLnBrk="1" fontAlgn="auto" latinLnBrk="0" hangingPunct="1">
              <a:lnSpc>
                <a:spcPct val="150000"/>
              </a:lnSpc>
              <a:spcBef>
                <a:spcPts val="1000"/>
              </a:spcBef>
              <a:spcAft>
                <a:spcPts val="0"/>
              </a:spcAft>
              <a:buClrTx/>
              <a:buSzTx/>
              <a:buFont typeface="+mj-lt"/>
              <a:buNone/>
              <a:tabLst/>
              <a:defRPr sz="1800" b="1">
                <a:solidFill>
                  <a:schemeClr val="tx1"/>
                </a:solidFill>
                <a:latin typeface="Arial" panose="020B0604020202020204" pitchFamily="34" charset="0"/>
                <a:cs typeface="Arial" panose="020B0604020202020204" pitchFamily="34" charset="0"/>
              </a:defRPr>
            </a:lvl1pPr>
            <a:lvl2pPr marL="457200" indent="0">
              <a:buFont typeface="+mj-lt"/>
              <a:buNone/>
              <a:defRPr/>
            </a:lvl2pPr>
            <a:lvl3pPr marL="914400" indent="0">
              <a:buFont typeface="+mj-lt"/>
              <a:buNone/>
              <a:defRPr/>
            </a:lvl3pPr>
            <a:lvl4pPr marL="1371600" indent="0">
              <a:buFont typeface="+mj-lt"/>
              <a:buNone/>
              <a:defRPr/>
            </a:lvl4pPr>
            <a:lvl5pPr marL="1828800" indent="0">
              <a:buFont typeface="+mj-lt"/>
              <a:buNone/>
              <a:defRPr/>
            </a:lvl5pPr>
          </a:lstStyle>
          <a:p>
            <a:pPr lvl="0"/>
            <a:r>
              <a:rPr lang="es-PE" dirty="0"/>
              <a:t>Título contenido</a:t>
            </a:r>
          </a:p>
        </p:txBody>
      </p:sp>
      <p:sp>
        <p:nvSpPr>
          <p:cNvPr id="9" name="Marcador de texto 7">
            <a:extLst>
              <a:ext uri="{FF2B5EF4-FFF2-40B4-BE49-F238E27FC236}">
                <a16:creationId xmlns:a16="http://schemas.microsoft.com/office/drawing/2014/main" id="{F7642A24-D4C4-4612-ACCF-5C60B428DBAF}"/>
              </a:ext>
            </a:extLst>
          </p:cNvPr>
          <p:cNvSpPr>
            <a:spLocks noGrp="1"/>
          </p:cNvSpPr>
          <p:nvPr>
            <p:ph type="body" sz="quarter" idx="19" hasCustomPrompt="1"/>
          </p:nvPr>
        </p:nvSpPr>
        <p:spPr>
          <a:xfrm>
            <a:off x="2368061" y="4113499"/>
            <a:ext cx="9328635" cy="390258"/>
          </a:xfrm>
          <a:prstGeom prst="rect">
            <a:avLst/>
          </a:prstGeom>
        </p:spPr>
        <p:txBody>
          <a:bodyPr lIns="0" tIns="0" rIns="0" bIns="0"/>
          <a:lstStyle>
            <a:lvl1pPr marL="0" marR="0" indent="0" algn="l" defTabSz="914400" rtl="0" eaLnBrk="1" fontAlgn="auto" latinLnBrk="0" hangingPunct="1">
              <a:lnSpc>
                <a:spcPct val="150000"/>
              </a:lnSpc>
              <a:spcBef>
                <a:spcPts val="1000"/>
              </a:spcBef>
              <a:spcAft>
                <a:spcPts val="0"/>
              </a:spcAft>
              <a:buClrTx/>
              <a:buSzTx/>
              <a:buFont typeface="+mj-lt"/>
              <a:buNone/>
              <a:tabLst/>
              <a:defRPr sz="1800" b="1">
                <a:solidFill>
                  <a:schemeClr val="tx1"/>
                </a:solidFill>
                <a:latin typeface="Arial" panose="020B0604020202020204" pitchFamily="34" charset="0"/>
                <a:cs typeface="Arial" panose="020B0604020202020204" pitchFamily="34" charset="0"/>
              </a:defRPr>
            </a:lvl1pPr>
            <a:lvl2pPr marL="457200" indent="0">
              <a:buFont typeface="+mj-lt"/>
              <a:buNone/>
              <a:defRPr/>
            </a:lvl2pPr>
            <a:lvl3pPr marL="914400" indent="0">
              <a:buFont typeface="+mj-lt"/>
              <a:buNone/>
              <a:defRPr/>
            </a:lvl3pPr>
            <a:lvl4pPr marL="1371600" indent="0">
              <a:buFont typeface="+mj-lt"/>
              <a:buNone/>
              <a:defRPr/>
            </a:lvl4pPr>
            <a:lvl5pPr marL="1828800" indent="0">
              <a:buFont typeface="+mj-lt"/>
              <a:buNone/>
              <a:defRPr/>
            </a:lvl5pPr>
          </a:lstStyle>
          <a:p>
            <a:pPr lvl="0"/>
            <a:r>
              <a:rPr lang="es-PE" dirty="0"/>
              <a:t>Título contenido</a:t>
            </a:r>
          </a:p>
        </p:txBody>
      </p:sp>
      <p:sp>
        <p:nvSpPr>
          <p:cNvPr id="10" name="Marcador de texto 7">
            <a:extLst>
              <a:ext uri="{FF2B5EF4-FFF2-40B4-BE49-F238E27FC236}">
                <a16:creationId xmlns:a16="http://schemas.microsoft.com/office/drawing/2014/main" id="{60431D2B-484E-44E2-ABD2-0B87F4D73EB7}"/>
              </a:ext>
            </a:extLst>
          </p:cNvPr>
          <p:cNvSpPr>
            <a:spLocks noGrp="1"/>
          </p:cNvSpPr>
          <p:nvPr>
            <p:ph type="body" sz="quarter" idx="20" hasCustomPrompt="1"/>
          </p:nvPr>
        </p:nvSpPr>
        <p:spPr>
          <a:xfrm>
            <a:off x="2368060" y="4764971"/>
            <a:ext cx="9328635" cy="390258"/>
          </a:xfrm>
          <a:prstGeom prst="rect">
            <a:avLst/>
          </a:prstGeom>
        </p:spPr>
        <p:txBody>
          <a:bodyPr lIns="0" tIns="0" rIns="0" bIns="0"/>
          <a:lstStyle>
            <a:lvl1pPr marL="0" marR="0" indent="0" algn="l" defTabSz="914400" rtl="0" eaLnBrk="1" fontAlgn="auto" latinLnBrk="0" hangingPunct="1">
              <a:lnSpc>
                <a:spcPct val="150000"/>
              </a:lnSpc>
              <a:spcBef>
                <a:spcPts val="1000"/>
              </a:spcBef>
              <a:spcAft>
                <a:spcPts val="0"/>
              </a:spcAft>
              <a:buClrTx/>
              <a:buSzTx/>
              <a:buFont typeface="+mj-lt"/>
              <a:buNone/>
              <a:tabLst/>
              <a:defRPr sz="1800" b="1">
                <a:solidFill>
                  <a:schemeClr val="tx1"/>
                </a:solidFill>
                <a:latin typeface="Arial" panose="020B0604020202020204" pitchFamily="34" charset="0"/>
                <a:cs typeface="Arial" panose="020B0604020202020204" pitchFamily="34" charset="0"/>
              </a:defRPr>
            </a:lvl1pPr>
            <a:lvl2pPr marL="457200" indent="0">
              <a:buFont typeface="+mj-lt"/>
              <a:buNone/>
              <a:defRPr/>
            </a:lvl2pPr>
            <a:lvl3pPr marL="914400" indent="0">
              <a:buFont typeface="+mj-lt"/>
              <a:buNone/>
              <a:defRPr/>
            </a:lvl3pPr>
            <a:lvl4pPr marL="1371600" indent="0">
              <a:buFont typeface="+mj-lt"/>
              <a:buNone/>
              <a:defRPr/>
            </a:lvl4pPr>
            <a:lvl5pPr marL="1828800" indent="0">
              <a:buFont typeface="+mj-lt"/>
              <a:buNone/>
              <a:defRPr/>
            </a:lvl5pPr>
          </a:lstStyle>
          <a:p>
            <a:pPr lvl="0"/>
            <a:r>
              <a:rPr lang="es-PE" dirty="0"/>
              <a:t>Título contenido</a:t>
            </a:r>
          </a:p>
        </p:txBody>
      </p:sp>
      <p:sp>
        <p:nvSpPr>
          <p:cNvPr id="28" name="Marcador de texto 7">
            <a:extLst>
              <a:ext uri="{FF2B5EF4-FFF2-40B4-BE49-F238E27FC236}">
                <a16:creationId xmlns:a16="http://schemas.microsoft.com/office/drawing/2014/main" id="{AD71FEAD-3BC7-CB4F-824E-5B59A48A29EA}"/>
              </a:ext>
            </a:extLst>
          </p:cNvPr>
          <p:cNvSpPr>
            <a:spLocks noGrp="1"/>
          </p:cNvSpPr>
          <p:nvPr>
            <p:ph type="body" sz="quarter" idx="21" hasCustomPrompt="1"/>
          </p:nvPr>
        </p:nvSpPr>
        <p:spPr>
          <a:xfrm>
            <a:off x="492733" y="2148831"/>
            <a:ext cx="1676035" cy="390258"/>
          </a:xfrm>
          <a:prstGeom prst="rect">
            <a:avLst/>
          </a:prstGeom>
        </p:spPr>
        <p:txBody>
          <a:bodyPr lIns="0" tIns="0" rIns="0" bIns="0"/>
          <a:lstStyle>
            <a:lvl1pPr marL="0" marR="0" indent="0" algn="l" defTabSz="914400" rtl="0" eaLnBrk="1" fontAlgn="auto" latinLnBrk="0" hangingPunct="1">
              <a:lnSpc>
                <a:spcPct val="150000"/>
              </a:lnSpc>
              <a:spcBef>
                <a:spcPts val="1000"/>
              </a:spcBef>
              <a:spcAft>
                <a:spcPts val="0"/>
              </a:spcAft>
              <a:buClrTx/>
              <a:buSzTx/>
              <a:buFont typeface="+mj-lt"/>
              <a:buNone/>
              <a:tabLst/>
              <a:defRPr sz="1800" b="1">
                <a:solidFill>
                  <a:schemeClr val="tx1"/>
                </a:solidFill>
                <a:latin typeface="Arial" panose="020B0604020202020204" pitchFamily="34" charset="0"/>
                <a:cs typeface="Arial" panose="020B0604020202020204" pitchFamily="34" charset="0"/>
              </a:defRPr>
            </a:lvl1pPr>
            <a:lvl2pPr marL="457200" indent="0">
              <a:buFont typeface="+mj-lt"/>
              <a:buNone/>
              <a:defRPr/>
            </a:lvl2pPr>
            <a:lvl3pPr marL="914400" indent="0">
              <a:buFont typeface="+mj-lt"/>
              <a:buNone/>
              <a:defRPr/>
            </a:lvl3pPr>
            <a:lvl4pPr marL="1371600" indent="0">
              <a:buFont typeface="+mj-lt"/>
              <a:buNone/>
              <a:defRPr/>
            </a:lvl4pPr>
            <a:lvl5pPr marL="1828800" indent="0">
              <a:buFont typeface="+mj-lt"/>
              <a:buNone/>
              <a:defRPr/>
            </a:lvl5pPr>
          </a:lstStyle>
          <a:p>
            <a:pPr lvl="0"/>
            <a:r>
              <a:rPr lang="es-PE" dirty="0"/>
              <a:t>01</a:t>
            </a:r>
          </a:p>
        </p:txBody>
      </p:sp>
      <p:sp>
        <p:nvSpPr>
          <p:cNvPr id="30" name="Marcador de texto 7">
            <a:extLst>
              <a:ext uri="{FF2B5EF4-FFF2-40B4-BE49-F238E27FC236}">
                <a16:creationId xmlns:a16="http://schemas.microsoft.com/office/drawing/2014/main" id="{2F85DAD7-4A53-4F4F-96A5-DA10B549492D}"/>
              </a:ext>
            </a:extLst>
          </p:cNvPr>
          <p:cNvSpPr>
            <a:spLocks noGrp="1"/>
          </p:cNvSpPr>
          <p:nvPr>
            <p:ph type="body" sz="quarter" idx="22" hasCustomPrompt="1"/>
          </p:nvPr>
        </p:nvSpPr>
        <p:spPr>
          <a:xfrm>
            <a:off x="492733" y="2806848"/>
            <a:ext cx="1676035" cy="390258"/>
          </a:xfrm>
          <a:prstGeom prst="rect">
            <a:avLst/>
          </a:prstGeom>
        </p:spPr>
        <p:txBody>
          <a:bodyPr lIns="0" tIns="0" rIns="0" bIns="0"/>
          <a:lstStyle>
            <a:lvl1pPr marL="0" marR="0" indent="0" algn="l" defTabSz="914400" rtl="0" eaLnBrk="1" fontAlgn="auto" latinLnBrk="0" hangingPunct="1">
              <a:lnSpc>
                <a:spcPct val="150000"/>
              </a:lnSpc>
              <a:spcBef>
                <a:spcPts val="1000"/>
              </a:spcBef>
              <a:spcAft>
                <a:spcPts val="0"/>
              </a:spcAft>
              <a:buClrTx/>
              <a:buSzTx/>
              <a:buFont typeface="+mj-lt"/>
              <a:buNone/>
              <a:tabLst/>
              <a:defRPr sz="1800" b="1">
                <a:solidFill>
                  <a:schemeClr val="tx1"/>
                </a:solidFill>
                <a:latin typeface="Arial" panose="020B0604020202020204" pitchFamily="34" charset="0"/>
                <a:cs typeface="Arial" panose="020B0604020202020204" pitchFamily="34" charset="0"/>
              </a:defRPr>
            </a:lvl1pPr>
            <a:lvl2pPr marL="457200" indent="0">
              <a:buFont typeface="+mj-lt"/>
              <a:buNone/>
              <a:defRPr/>
            </a:lvl2pPr>
            <a:lvl3pPr marL="914400" indent="0">
              <a:buFont typeface="+mj-lt"/>
              <a:buNone/>
              <a:defRPr/>
            </a:lvl3pPr>
            <a:lvl4pPr marL="1371600" indent="0">
              <a:buFont typeface="+mj-lt"/>
              <a:buNone/>
              <a:defRPr/>
            </a:lvl4pPr>
            <a:lvl5pPr marL="1828800" indent="0">
              <a:buFont typeface="+mj-lt"/>
              <a:buNone/>
              <a:defRPr/>
            </a:lvl5pPr>
          </a:lstStyle>
          <a:p>
            <a:pPr lvl="0"/>
            <a:r>
              <a:rPr lang="es-PE" dirty="0"/>
              <a:t>02</a:t>
            </a:r>
          </a:p>
        </p:txBody>
      </p:sp>
      <p:sp>
        <p:nvSpPr>
          <p:cNvPr id="31" name="Marcador de texto 7">
            <a:extLst>
              <a:ext uri="{FF2B5EF4-FFF2-40B4-BE49-F238E27FC236}">
                <a16:creationId xmlns:a16="http://schemas.microsoft.com/office/drawing/2014/main" id="{08E9CB7C-D712-0B4A-A993-2B7F7A428CB1}"/>
              </a:ext>
            </a:extLst>
          </p:cNvPr>
          <p:cNvSpPr>
            <a:spLocks noGrp="1"/>
          </p:cNvSpPr>
          <p:nvPr>
            <p:ph type="body" sz="quarter" idx="23" hasCustomPrompt="1"/>
          </p:nvPr>
        </p:nvSpPr>
        <p:spPr>
          <a:xfrm>
            <a:off x="492733" y="3461050"/>
            <a:ext cx="1676035" cy="390258"/>
          </a:xfrm>
          <a:prstGeom prst="rect">
            <a:avLst/>
          </a:prstGeom>
        </p:spPr>
        <p:txBody>
          <a:bodyPr lIns="0" tIns="0" rIns="0" bIns="0"/>
          <a:lstStyle>
            <a:lvl1pPr marL="0" marR="0" indent="0" algn="l" defTabSz="914400" rtl="0" eaLnBrk="1" fontAlgn="auto" latinLnBrk="0" hangingPunct="1">
              <a:lnSpc>
                <a:spcPct val="150000"/>
              </a:lnSpc>
              <a:spcBef>
                <a:spcPts val="1000"/>
              </a:spcBef>
              <a:spcAft>
                <a:spcPts val="0"/>
              </a:spcAft>
              <a:buClrTx/>
              <a:buSzTx/>
              <a:buFont typeface="+mj-lt"/>
              <a:buNone/>
              <a:tabLst/>
              <a:defRPr sz="1800" b="1">
                <a:solidFill>
                  <a:schemeClr val="tx1"/>
                </a:solidFill>
                <a:latin typeface="Arial" panose="020B0604020202020204" pitchFamily="34" charset="0"/>
                <a:cs typeface="Arial" panose="020B0604020202020204" pitchFamily="34" charset="0"/>
              </a:defRPr>
            </a:lvl1pPr>
            <a:lvl2pPr marL="457200" indent="0">
              <a:buFont typeface="+mj-lt"/>
              <a:buNone/>
              <a:defRPr/>
            </a:lvl2pPr>
            <a:lvl3pPr marL="914400" indent="0">
              <a:buFont typeface="+mj-lt"/>
              <a:buNone/>
              <a:defRPr/>
            </a:lvl3pPr>
            <a:lvl4pPr marL="1371600" indent="0">
              <a:buFont typeface="+mj-lt"/>
              <a:buNone/>
              <a:defRPr/>
            </a:lvl4pPr>
            <a:lvl5pPr marL="1828800" indent="0">
              <a:buFont typeface="+mj-lt"/>
              <a:buNone/>
              <a:defRPr/>
            </a:lvl5pPr>
          </a:lstStyle>
          <a:p>
            <a:pPr lvl="0"/>
            <a:r>
              <a:rPr lang="es-PE" dirty="0"/>
              <a:t>03</a:t>
            </a:r>
          </a:p>
        </p:txBody>
      </p:sp>
      <p:sp>
        <p:nvSpPr>
          <p:cNvPr id="32" name="Marcador de texto 7">
            <a:extLst>
              <a:ext uri="{FF2B5EF4-FFF2-40B4-BE49-F238E27FC236}">
                <a16:creationId xmlns:a16="http://schemas.microsoft.com/office/drawing/2014/main" id="{1D01B89D-7F4F-1041-B804-53CA6D06BCC7}"/>
              </a:ext>
            </a:extLst>
          </p:cNvPr>
          <p:cNvSpPr>
            <a:spLocks noGrp="1"/>
          </p:cNvSpPr>
          <p:nvPr>
            <p:ph type="body" sz="quarter" idx="24" hasCustomPrompt="1"/>
          </p:nvPr>
        </p:nvSpPr>
        <p:spPr>
          <a:xfrm>
            <a:off x="492733" y="4115253"/>
            <a:ext cx="1676035" cy="390258"/>
          </a:xfrm>
          <a:prstGeom prst="rect">
            <a:avLst/>
          </a:prstGeom>
        </p:spPr>
        <p:txBody>
          <a:bodyPr lIns="0" tIns="0" rIns="0" bIns="0"/>
          <a:lstStyle>
            <a:lvl1pPr marL="0" marR="0" indent="0" algn="l" defTabSz="914400" rtl="0" eaLnBrk="1" fontAlgn="auto" latinLnBrk="0" hangingPunct="1">
              <a:lnSpc>
                <a:spcPct val="150000"/>
              </a:lnSpc>
              <a:spcBef>
                <a:spcPts val="1000"/>
              </a:spcBef>
              <a:spcAft>
                <a:spcPts val="0"/>
              </a:spcAft>
              <a:buClrTx/>
              <a:buSzTx/>
              <a:buFont typeface="+mj-lt"/>
              <a:buNone/>
              <a:tabLst/>
              <a:defRPr sz="1800" b="1">
                <a:solidFill>
                  <a:schemeClr val="tx1"/>
                </a:solidFill>
                <a:latin typeface="Arial" panose="020B0604020202020204" pitchFamily="34" charset="0"/>
                <a:cs typeface="Arial" panose="020B0604020202020204" pitchFamily="34" charset="0"/>
              </a:defRPr>
            </a:lvl1pPr>
            <a:lvl2pPr marL="457200" indent="0">
              <a:buFont typeface="+mj-lt"/>
              <a:buNone/>
              <a:defRPr/>
            </a:lvl2pPr>
            <a:lvl3pPr marL="914400" indent="0">
              <a:buFont typeface="+mj-lt"/>
              <a:buNone/>
              <a:defRPr/>
            </a:lvl3pPr>
            <a:lvl4pPr marL="1371600" indent="0">
              <a:buFont typeface="+mj-lt"/>
              <a:buNone/>
              <a:defRPr/>
            </a:lvl4pPr>
            <a:lvl5pPr marL="1828800" indent="0">
              <a:buFont typeface="+mj-lt"/>
              <a:buNone/>
              <a:defRPr/>
            </a:lvl5pPr>
          </a:lstStyle>
          <a:p>
            <a:pPr lvl="0"/>
            <a:r>
              <a:rPr lang="es-PE" dirty="0"/>
              <a:t>04</a:t>
            </a:r>
          </a:p>
        </p:txBody>
      </p:sp>
      <p:sp>
        <p:nvSpPr>
          <p:cNvPr id="33" name="Marcador de texto 7">
            <a:extLst>
              <a:ext uri="{FF2B5EF4-FFF2-40B4-BE49-F238E27FC236}">
                <a16:creationId xmlns:a16="http://schemas.microsoft.com/office/drawing/2014/main" id="{B0393092-4B6C-E741-B850-4962FF23D546}"/>
              </a:ext>
            </a:extLst>
          </p:cNvPr>
          <p:cNvSpPr>
            <a:spLocks noGrp="1"/>
          </p:cNvSpPr>
          <p:nvPr>
            <p:ph type="body" sz="quarter" idx="25" hasCustomPrompt="1"/>
          </p:nvPr>
        </p:nvSpPr>
        <p:spPr>
          <a:xfrm>
            <a:off x="492733" y="4766725"/>
            <a:ext cx="1676035" cy="390258"/>
          </a:xfrm>
          <a:prstGeom prst="rect">
            <a:avLst/>
          </a:prstGeom>
        </p:spPr>
        <p:txBody>
          <a:bodyPr lIns="0" tIns="0" rIns="0" bIns="0"/>
          <a:lstStyle>
            <a:lvl1pPr marL="0" marR="0" indent="0" algn="l" defTabSz="914400" rtl="0" eaLnBrk="1" fontAlgn="auto" latinLnBrk="0" hangingPunct="1">
              <a:lnSpc>
                <a:spcPct val="150000"/>
              </a:lnSpc>
              <a:spcBef>
                <a:spcPts val="1000"/>
              </a:spcBef>
              <a:spcAft>
                <a:spcPts val="0"/>
              </a:spcAft>
              <a:buClrTx/>
              <a:buSzTx/>
              <a:buFont typeface="+mj-lt"/>
              <a:buNone/>
              <a:tabLst/>
              <a:defRPr sz="1800" b="1">
                <a:solidFill>
                  <a:schemeClr val="tx1"/>
                </a:solidFill>
                <a:latin typeface="Arial" panose="020B0604020202020204" pitchFamily="34" charset="0"/>
                <a:cs typeface="Arial" panose="020B0604020202020204" pitchFamily="34" charset="0"/>
              </a:defRPr>
            </a:lvl1pPr>
            <a:lvl2pPr marL="457200" indent="0">
              <a:buFont typeface="+mj-lt"/>
              <a:buNone/>
              <a:defRPr/>
            </a:lvl2pPr>
            <a:lvl3pPr marL="914400" indent="0">
              <a:buFont typeface="+mj-lt"/>
              <a:buNone/>
              <a:defRPr/>
            </a:lvl3pPr>
            <a:lvl4pPr marL="1371600" indent="0">
              <a:buFont typeface="+mj-lt"/>
              <a:buNone/>
              <a:defRPr/>
            </a:lvl4pPr>
            <a:lvl5pPr marL="1828800" indent="0">
              <a:buFont typeface="+mj-lt"/>
              <a:buNone/>
              <a:defRPr/>
            </a:lvl5pPr>
          </a:lstStyle>
          <a:p>
            <a:pPr lvl="0"/>
            <a:r>
              <a:rPr lang="es-PE" dirty="0"/>
              <a:t>05</a:t>
            </a:r>
          </a:p>
        </p:txBody>
      </p:sp>
      <p:pic>
        <p:nvPicPr>
          <p:cNvPr id="37" name="Imagen 36" descr="Imagen que contiene Texto&#10;&#10;Descripción generada automáticamente">
            <a:extLst>
              <a:ext uri="{FF2B5EF4-FFF2-40B4-BE49-F238E27FC236}">
                <a16:creationId xmlns:a16="http://schemas.microsoft.com/office/drawing/2014/main" id="{6477CFEA-FF50-8748-9B71-F6E2128B2CBE}"/>
              </a:ext>
            </a:extLst>
          </p:cNvPr>
          <p:cNvPicPr>
            <a:picLocks noChangeAspect="1"/>
          </p:cNvPicPr>
          <p:nvPr/>
        </p:nvPicPr>
        <p:blipFill>
          <a:blip r:embed="rId2"/>
          <a:stretch>
            <a:fillRect/>
          </a:stretch>
        </p:blipFill>
        <p:spPr>
          <a:xfrm>
            <a:off x="11375400" y="5770409"/>
            <a:ext cx="435600" cy="720000"/>
          </a:xfrm>
          <a:prstGeom prst="rect">
            <a:avLst/>
          </a:prstGeom>
        </p:spPr>
      </p:pic>
      <p:sp>
        <p:nvSpPr>
          <p:cNvPr id="18" name="Marcador de texto 2">
            <a:extLst>
              <a:ext uri="{FF2B5EF4-FFF2-40B4-BE49-F238E27FC236}">
                <a16:creationId xmlns:a16="http://schemas.microsoft.com/office/drawing/2014/main" id="{E3675A1A-C649-4A4F-836C-8AEB12490DEF}"/>
              </a:ext>
            </a:extLst>
          </p:cNvPr>
          <p:cNvSpPr>
            <a:spLocks noGrp="1"/>
          </p:cNvSpPr>
          <p:nvPr>
            <p:ph type="body" sz="quarter" idx="14" hasCustomPrompt="1"/>
          </p:nvPr>
        </p:nvSpPr>
        <p:spPr>
          <a:xfrm>
            <a:off x="453969" y="1187179"/>
            <a:ext cx="11242726" cy="477331"/>
          </a:xfrm>
          <a:prstGeom prst="rect">
            <a:avLst/>
          </a:prstGeom>
        </p:spPr>
        <p:txBody>
          <a:bodyPr lIns="0" tIns="0" rIns="0" bIns="0" anchor="ctr">
            <a:normAutofit/>
          </a:bodyPr>
          <a:lstStyle>
            <a:lvl1pPr marL="0" indent="0">
              <a:lnSpc>
                <a:spcPct val="60000"/>
              </a:lnSpc>
              <a:buNone/>
              <a:defRPr sz="3000" b="1" spc="0">
                <a:solidFill>
                  <a:srgbClr val="6E00ED"/>
                </a:solidFill>
                <a:latin typeface="Stag Book" panose="02000503060000020004" pitchFamily="2" charset="77"/>
                <a:cs typeface="Arial" panose="020B0604020202020204" pitchFamily="34" charset="0"/>
              </a:defRPr>
            </a:lvl1pPr>
            <a:lvl2pPr marL="4572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s-PE" dirty="0"/>
              <a:t>Contenido temático (Stag Negrita, 30 pts.)</a:t>
            </a:r>
          </a:p>
        </p:txBody>
      </p:sp>
      <p:sp>
        <p:nvSpPr>
          <p:cNvPr id="16" name="Rectángulo 15">
            <a:extLst>
              <a:ext uri="{FF2B5EF4-FFF2-40B4-BE49-F238E27FC236}">
                <a16:creationId xmlns:a16="http://schemas.microsoft.com/office/drawing/2014/main" id="{DFC6BB74-BFE3-C04C-BD9B-05E97D4CA234}"/>
              </a:ext>
            </a:extLst>
          </p:cNvPr>
          <p:cNvSpPr/>
          <p:nvPr/>
        </p:nvSpPr>
        <p:spPr>
          <a:xfrm>
            <a:off x="0" y="309380"/>
            <a:ext cx="12192000" cy="360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sp>
        <p:nvSpPr>
          <p:cNvPr id="21" name="Marcador de texto 7">
            <a:extLst>
              <a:ext uri="{FF2B5EF4-FFF2-40B4-BE49-F238E27FC236}">
                <a16:creationId xmlns:a16="http://schemas.microsoft.com/office/drawing/2014/main" id="{D46D1CB0-2E80-014D-B0C9-21EADCD9A1B8}"/>
              </a:ext>
            </a:extLst>
          </p:cNvPr>
          <p:cNvSpPr>
            <a:spLocks noGrp="1"/>
          </p:cNvSpPr>
          <p:nvPr>
            <p:ph type="body" sz="quarter" idx="26" hasCustomPrompt="1"/>
          </p:nvPr>
        </p:nvSpPr>
        <p:spPr>
          <a:xfrm>
            <a:off x="453969" y="356272"/>
            <a:ext cx="3751020" cy="289662"/>
          </a:xfrm>
          <a:prstGeom prst="rect">
            <a:avLst/>
          </a:prstGeom>
        </p:spPr>
        <p:txBody>
          <a:bodyPr lIns="0" tIns="0" rIns="0" bIns="0">
            <a:normAutofit/>
          </a:bodyPr>
          <a:lstStyle>
            <a:lvl1pPr marL="0" marR="0" indent="0" algn="l" defTabSz="914400" rtl="0" eaLnBrk="1" fontAlgn="auto" latinLnBrk="0" hangingPunct="1">
              <a:lnSpc>
                <a:spcPct val="150000"/>
              </a:lnSpc>
              <a:spcBef>
                <a:spcPts val="1000"/>
              </a:spcBef>
              <a:spcAft>
                <a:spcPts val="0"/>
              </a:spcAft>
              <a:buClrTx/>
              <a:buSzTx/>
              <a:buFont typeface="+mj-lt"/>
              <a:buNone/>
              <a:tabLst/>
              <a:defRPr sz="1000" b="0">
                <a:solidFill>
                  <a:schemeClr val="tx1"/>
                </a:solidFill>
                <a:latin typeface="Arial" panose="020B0604020202020204" pitchFamily="34" charset="0"/>
                <a:cs typeface="Arial" panose="020B0604020202020204" pitchFamily="34" charset="0"/>
              </a:defRPr>
            </a:lvl1pPr>
            <a:lvl2pPr marL="457200" indent="0">
              <a:buFont typeface="+mj-lt"/>
              <a:buNone/>
              <a:defRPr/>
            </a:lvl2pPr>
            <a:lvl3pPr marL="914400" indent="0">
              <a:buFont typeface="+mj-lt"/>
              <a:buNone/>
              <a:defRPr/>
            </a:lvl3pPr>
            <a:lvl4pPr marL="1371600" indent="0">
              <a:buFont typeface="+mj-lt"/>
              <a:buNone/>
              <a:defRPr/>
            </a:lvl4pPr>
            <a:lvl5pPr marL="1828800" indent="0">
              <a:buFont typeface="+mj-lt"/>
              <a:buNone/>
              <a:defRPr/>
            </a:lvl5pPr>
          </a:lstStyle>
          <a:p>
            <a:pPr lvl="0"/>
            <a:r>
              <a:rPr lang="es-PE" dirty="0"/>
              <a:t>Nombre del curso</a:t>
            </a:r>
          </a:p>
        </p:txBody>
      </p:sp>
    </p:spTree>
    <p:extLst>
      <p:ext uri="{BB962C8B-B14F-4D97-AF65-F5344CB8AC3E}">
        <p14:creationId xmlns:p14="http://schemas.microsoft.com/office/powerpoint/2010/main" val="33435598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Imagen completa">
    <p:spTree>
      <p:nvGrpSpPr>
        <p:cNvPr id="1" name=""/>
        <p:cNvGrpSpPr/>
        <p:nvPr/>
      </p:nvGrpSpPr>
      <p:grpSpPr>
        <a:xfrm>
          <a:off x="0" y="0"/>
          <a:ext cx="0" cy="0"/>
          <a:chOff x="0" y="0"/>
          <a:chExt cx="0" cy="0"/>
        </a:xfrm>
      </p:grpSpPr>
      <p:sp>
        <p:nvSpPr>
          <p:cNvPr id="8" name="Marcador de posición de imagen 3">
            <a:extLst>
              <a:ext uri="{FF2B5EF4-FFF2-40B4-BE49-F238E27FC236}">
                <a16:creationId xmlns:a16="http://schemas.microsoft.com/office/drawing/2014/main" id="{42D4E7F3-8D64-4210-ABC8-D6A9E3504B8E}"/>
              </a:ext>
            </a:extLst>
          </p:cNvPr>
          <p:cNvSpPr>
            <a:spLocks noGrp="1"/>
          </p:cNvSpPr>
          <p:nvPr>
            <p:ph type="pic" sz="quarter" idx="10" hasCustomPrompt="1"/>
          </p:nvPr>
        </p:nvSpPr>
        <p:spPr>
          <a:xfrm>
            <a:off x="0" y="0"/>
            <a:ext cx="12192000" cy="6858000"/>
          </a:xfrm>
          <a:prstGeom prst="rect">
            <a:avLst/>
          </a:prstGeom>
        </p:spPr>
        <p:txBody>
          <a:bodyPr lIns="360000" tIns="396000" rIns="72000"/>
          <a:lstStyle>
            <a:lvl1pPr marL="0" indent="0">
              <a:lnSpc>
                <a:spcPct val="70000"/>
              </a:lnSpc>
              <a:buNone/>
              <a:defRPr b="1">
                <a:solidFill>
                  <a:schemeClr val="bg1">
                    <a:lumMod val="65000"/>
                  </a:schemeClr>
                </a:solidFill>
                <a:latin typeface="Arial" panose="020B0604020202020204" pitchFamily="34" charset="0"/>
                <a:cs typeface="Arial" panose="020B0604020202020204" pitchFamily="34" charset="0"/>
              </a:defRPr>
            </a:lvl1pPr>
          </a:lstStyle>
          <a:p>
            <a:r>
              <a:rPr lang="es-PE" b="1" dirty="0">
                <a:latin typeface="Arial" panose="020B0604020202020204" pitchFamily="34" charset="0"/>
                <a:cs typeface="Arial" panose="020B0604020202020204" pitchFamily="34" charset="0"/>
              </a:rPr>
              <a:t>Coloca aquí la imagen a tamaño completo</a:t>
            </a:r>
          </a:p>
        </p:txBody>
      </p:sp>
    </p:spTree>
    <p:extLst>
      <p:ext uri="{BB962C8B-B14F-4D97-AF65-F5344CB8AC3E}">
        <p14:creationId xmlns:p14="http://schemas.microsoft.com/office/powerpoint/2010/main" val="36340522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Actividad virtual">
    <p:spTree>
      <p:nvGrpSpPr>
        <p:cNvPr id="1" name=""/>
        <p:cNvGrpSpPr/>
        <p:nvPr/>
      </p:nvGrpSpPr>
      <p:grpSpPr>
        <a:xfrm>
          <a:off x="0" y="0"/>
          <a:ext cx="0" cy="0"/>
          <a:chOff x="0" y="0"/>
          <a:chExt cx="0" cy="0"/>
        </a:xfrm>
      </p:grpSpPr>
      <p:sp>
        <p:nvSpPr>
          <p:cNvPr id="10" name="CuadroTexto 9">
            <a:extLst>
              <a:ext uri="{FF2B5EF4-FFF2-40B4-BE49-F238E27FC236}">
                <a16:creationId xmlns:a16="http://schemas.microsoft.com/office/drawing/2014/main" id="{14B87943-1FB8-4769-955B-E9CB04115AF3}"/>
              </a:ext>
            </a:extLst>
          </p:cNvPr>
          <p:cNvSpPr txBox="1"/>
          <p:nvPr/>
        </p:nvSpPr>
        <p:spPr>
          <a:xfrm>
            <a:off x="490899" y="2245242"/>
            <a:ext cx="1431316" cy="1015663"/>
          </a:xfrm>
          <a:prstGeom prst="rect">
            <a:avLst/>
          </a:prstGeom>
          <a:noFill/>
        </p:spPr>
        <p:txBody>
          <a:bodyPr wrap="square" lIns="0" tIns="0" rIns="0" bIns="0" rtlCol="0" anchor="t" anchorCtr="0">
            <a:spAutoFit/>
          </a:bodyPr>
          <a:lstStyle/>
          <a:p>
            <a:r>
              <a:rPr lang="es-PE" sz="2200" b="1" dirty="0">
                <a:solidFill>
                  <a:srgbClr val="6E00EC"/>
                </a:solidFill>
                <a:latin typeface="Arial" panose="020B0604020202020204" pitchFamily="34" charset="0"/>
                <a:cs typeface="Arial" panose="020B0604020202020204" pitchFamily="34" charset="0"/>
              </a:rPr>
              <a:t>Tipo de</a:t>
            </a:r>
          </a:p>
          <a:p>
            <a:r>
              <a:rPr lang="es-PE" sz="2200" b="1" dirty="0">
                <a:solidFill>
                  <a:srgbClr val="6E00EC"/>
                </a:solidFill>
                <a:latin typeface="Arial" panose="020B0604020202020204" pitchFamily="34" charset="0"/>
                <a:cs typeface="Arial" panose="020B0604020202020204" pitchFamily="34" charset="0"/>
              </a:rPr>
              <a:t>actividad</a:t>
            </a:r>
          </a:p>
          <a:p>
            <a:endParaRPr lang="es-PE" sz="2200" b="1" dirty="0">
              <a:solidFill>
                <a:srgbClr val="6E00EC"/>
              </a:solidFill>
              <a:latin typeface="Arial" panose="020B0604020202020204" pitchFamily="34" charset="0"/>
              <a:cs typeface="Arial" panose="020B0604020202020204" pitchFamily="34" charset="0"/>
            </a:endParaRPr>
          </a:p>
        </p:txBody>
      </p:sp>
      <p:sp>
        <p:nvSpPr>
          <p:cNvPr id="14" name="Marcador de texto 7">
            <a:extLst>
              <a:ext uri="{FF2B5EF4-FFF2-40B4-BE49-F238E27FC236}">
                <a16:creationId xmlns:a16="http://schemas.microsoft.com/office/drawing/2014/main" id="{E3985964-552D-456B-8687-3F8C9FF5803B}"/>
              </a:ext>
            </a:extLst>
          </p:cNvPr>
          <p:cNvSpPr>
            <a:spLocks noGrp="1"/>
          </p:cNvSpPr>
          <p:nvPr>
            <p:ph type="body" sz="quarter" idx="16" hasCustomPrompt="1"/>
          </p:nvPr>
        </p:nvSpPr>
        <p:spPr>
          <a:xfrm>
            <a:off x="3597656" y="2270163"/>
            <a:ext cx="8099044" cy="1246757"/>
          </a:xfrm>
          <a:prstGeom prst="rect">
            <a:avLst/>
          </a:prstGeom>
        </p:spPr>
        <p:txBody>
          <a:bodyPr lIns="0" tIns="0" rIns="0" bIns="0"/>
          <a:lstStyle>
            <a:lvl1pPr marL="0" marR="0" indent="0" algn="l" defTabSz="914400" rtl="0" eaLnBrk="1" fontAlgn="auto" latinLnBrk="0" hangingPunct="1">
              <a:lnSpc>
                <a:spcPct val="100000"/>
              </a:lnSpc>
              <a:spcBef>
                <a:spcPts val="1000"/>
              </a:spcBef>
              <a:spcAft>
                <a:spcPts val="0"/>
              </a:spcAft>
              <a:buClrTx/>
              <a:buSzTx/>
              <a:buFont typeface="+mj-lt"/>
              <a:buNone/>
              <a:tabLst/>
              <a:defRPr lang="es-MX" sz="1800" b="0" i="0" u="none" strike="noStrike" spc="30" baseline="0" smtClean="0">
                <a:solidFill>
                  <a:schemeClr val="tx1"/>
                </a:solidFill>
                <a:latin typeface="Arial" panose="020B0604020202020204" pitchFamily="34" charset="0"/>
                <a:cs typeface="Arial" panose="020B0604020202020204" pitchFamily="34" charset="0"/>
              </a:defRPr>
            </a:lvl1pPr>
            <a:lvl2pPr marL="457200" indent="0">
              <a:buFont typeface="+mj-lt"/>
              <a:buNone/>
              <a:defRPr/>
            </a:lvl2pPr>
            <a:lvl3pPr marL="914400" indent="0">
              <a:buFont typeface="+mj-lt"/>
              <a:buNone/>
              <a:defRPr/>
            </a:lvl3pPr>
            <a:lvl4pPr marL="1371600" indent="0">
              <a:buFont typeface="+mj-lt"/>
              <a:buNone/>
              <a:defRPr/>
            </a:lvl4pPr>
            <a:lvl5pPr marL="1828800" indent="0">
              <a:buFont typeface="+mj-lt"/>
              <a:buNone/>
              <a:defRPr/>
            </a:lvl5pPr>
          </a:lstStyle>
          <a:p>
            <a:r>
              <a:rPr lang="es-PE" dirty="0"/>
              <a:t>Foro, chat, wiki, tarea, encuesta, etc</a:t>
            </a:r>
          </a:p>
        </p:txBody>
      </p:sp>
      <p:cxnSp>
        <p:nvCxnSpPr>
          <p:cNvPr id="15" name="Conector recto 14">
            <a:extLst>
              <a:ext uri="{FF2B5EF4-FFF2-40B4-BE49-F238E27FC236}">
                <a16:creationId xmlns:a16="http://schemas.microsoft.com/office/drawing/2014/main" id="{7E2AB021-47E2-4C09-A142-FF5F86A218CF}"/>
              </a:ext>
            </a:extLst>
          </p:cNvPr>
          <p:cNvCxnSpPr/>
          <p:nvPr/>
        </p:nvCxnSpPr>
        <p:spPr>
          <a:xfrm>
            <a:off x="490899" y="2162907"/>
            <a:ext cx="11205801" cy="0"/>
          </a:xfrm>
          <a:prstGeom prst="line">
            <a:avLst/>
          </a:prstGeom>
          <a:ln>
            <a:solidFill>
              <a:srgbClr val="6E00EC"/>
            </a:solidFill>
          </a:ln>
        </p:spPr>
        <p:style>
          <a:lnRef idx="1">
            <a:schemeClr val="accent1"/>
          </a:lnRef>
          <a:fillRef idx="0">
            <a:schemeClr val="accent1"/>
          </a:fillRef>
          <a:effectRef idx="0">
            <a:schemeClr val="accent1"/>
          </a:effectRef>
          <a:fontRef idx="minor">
            <a:schemeClr val="tx1"/>
          </a:fontRef>
        </p:style>
      </p:cxnSp>
      <p:sp>
        <p:nvSpPr>
          <p:cNvPr id="17" name="Marcador de texto 7">
            <a:extLst>
              <a:ext uri="{FF2B5EF4-FFF2-40B4-BE49-F238E27FC236}">
                <a16:creationId xmlns:a16="http://schemas.microsoft.com/office/drawing/2014/main" id="{E330D9CB-693C-4F86-80C5-4C8A8F422099}"/>
              </a:ext>
            </a:extLst>
          </p:cNvPr>
          <p:cNvSpPr>
            <a:spLocks noGrp="1"/>
          </p:cNvSpPr>
          <p:nvPr>
            <p:ph type="body" sz="quarter" idx="18" hasCustomPrompt="1"/>
          </p:nvPr>
        </p:nvSpPr>
        <p:spPr>
          <a:xfrm>
            <a:off x="3597656" y="4074067"/>
            <a:ext cx="8099044" cy="1246757"/>
          </a:xfrm>
          <a:prstGeom prst="rect">
            <a:avLst/>
          </a:prstGeom>
        </p:spPr>
        <p:txBody>
          <a:bodyPr lIns="0" tIns="0" rIns="0" bIns="0">
            <a:normAutofit/>
          </a:bodyPr>
          <a:lstStyle>
            <a:lvl1pPr marL="0" marR="0" indent="0" algn="l" defTabSz="914400" rtl="0" eaLnBrk="1" fontAlgn="auto" latinLnBrk="0" hangingPunct="1">
              <a:lnSpc>
                <a:spcPct val="100000"/>
              </a:lnSpc>
              <a:spcBef>
                <a:spcPts val="1000"/>
              </a:spcBef>
              <a:spcAft>
                <a:spcPts val="0"/>
              </a:spcAft>
              <a:buClrTx/>
              <a:buSzTx/>
              <a:buFont typeface="+mj-lt"/>
              <a:buNone/>
              <a:tabLst/>
              <a:defRPr lang="es-MX" sz="1800" b="0" i="0" u="none" strike="noStrike" spc="30" baseline="0" smtClean="0">
                <a:solidFill>
                  <a:schemeClr val="tx1"/>
                </a:solidFill>
                <a:latin typeface="Arial" panose="020B0604020202020204" pitchFamily="34" charset="0"/>
                <a:cs typeface="Arial" panose="020B0604020202020204" pitchFamily="34" charset="0"/>
              </a:defRPr>
            </a:lvl1pPr>
            <a:lvl2pPr marL="457200" indent="0">
              <a:buFont typeface="+mj-lt"/>
              <a:buNone/>
              <a:defRPr/>
            </a:lvl2pPr>
            <a:lvl3pPr marL="914400" indent="0">
              <a:buFont typeface="+mj-lt"/>
              <a:buNone/>
              <a:defRPr/>
            </a:lvl3pPr>
            <a:lvl4pPr marL="1371600" indent="0">
              <a:buFont typeface="+mj-lt"/>
              <a:buNone/>
              <a:defRPr/>
            </a:lvl4pPr>
            <a:lvl5pPr marL="1828800" indent="0">
              <a:buFont typeface="+mj-lt"/>
              <a:buNone/>
              <a:defRPr/>
            </a:lvl5pPr>
          </a:lstStyle>
          <a:p>
            <a:r>
              <a:rPr lang="es-PE" dirty="0"/>
              <a:t>Escribir instrucciones para el estudiante</a:t>
            </a:r>
          </a:p>
        </p:txBody>
      </p:sp>
      <p:cxnSp>
        <p:nvCxnSpPr>
          <p:cNvPr id="18" name="Conector recto 17">
            <a:extLst>
              <a:ext uri="{FF2B5EF4-FFF2-40B4-BE49-F238E27FC236}">
                <a16:creationId xmlns:a16="http://schemas.microsoft.com/office/drawing/2014/main" id="{90AE6BCA-E285-48C6-A8C0-FADD14FF689A}"/>
              </a:ext>
            </a:extLst>
          </p:cNvPr>
          <p:cNvCxnSpPr/>
          <p:nvPr/>
        </p:nvCxnSpPr>
        <p:spPr>
          <a:xfrm>
            <a:off x="490899" y="3966811"/>
            <a:ext cx="11205801" cy="0"/>
          </a:xfrm>
          <a:prstGeom prst="line">
            <a:avLst/>
          </a:prstGeom>
          <a:ln>
            <a:solidFill>
              <a:srgbClr val="6E00EC"/>
            </a:solidFill>
          </a:ln>
        </p:spPr>
        <p:style>
          <a:lnRef idx="1">
            <a:schemeClr val="accent1"/>
          </a:lnRef>
          <a:fillRef idx="0">
            <a:schemeClr val="accent1"/>
          </a:fillRef>
          <a:effectRef idx="0">
            <a:schemeClr val="accent1"/>
          </a:effectRef>
          <a:fontRef idx="minor">
            <a:schemeClr val="tx1"/>
          </a:fontRef>
        </p:style>
      </p:cxnSp>
      <p:sp>
        <p:nvSpPr>
          <p:cNvPr id="21" name="CuadroTexto 20">
            <a:extLst>
              <a:ext uri="{FF2B5EF4-FFF2-40B4-BE49-F238E27FC236}">
                <a16:creationId xmlns:a16="http://schemas.microsoft.com/office/drawing/2014/main" id="{2C2C5C6E-D7AA-41F9-8B8A-15D47BEF2173}"/>
              </a:ext>
            </a:extLst>
          </p:cNvPr>
          <p:cNvSpPr txBox="1"/>
          <p:nvPr/>
        </p:nvSpPr>
        <p:spPr>
          <a:xfrm>
            <a:off x="492733" y="4077565"/>
            <a:ext cx="1878991" cy="338554"/>
          </a:xfrm>
          <a:prstGeom prst="rect">
            <a:avLst/>
          </a:prstGeom>
          <a:noFill/>
        </p:spPr>
        <p:txBody>
          <a:bodyPr wrap="square" lIns="0" tIns="0" rIns="0" bIns="0" rtlCol="0" anchor="t" anchorCtr="0">
            <a:spAutoFit/>
          </a:bodyPr>
          <a:lstStyle/>
          <a:p>
            <a:r>
              <a:rPr lang="es-PE" sz="2200" b="1" dirty="0">
                <a:solidFill>
                  <a:srgbClr val="6E00EC"/>
                </a:solidFill>
                <a:latin typeface="Arial" panose="020B0604020202020204" pitchFamily="34" charset="0"/>
                <a:cs typeface="Arial" panose="020B0604020202020204" pitchFamily="34" charset="0"/>
              </a:rPr>
              <a:t>Indicaciones</a:t>
            </a:r>
          </a:p>
        </p:txBody>
      </p:sp>
      <p:sp>
        <p:nvSpPr>
          <p:cNvPr id="19" name="Marcador de texto 2">
            <a:extLst>
              <a:ext uri="{FF2B5EF4-FFF2-40B4-BE49-F238E27FC236}">
                <a16:creationId xmlns:a16="http://schemas.microsoft.com/office/drawing/2014/main" id="{5957DB05-C8C1-EA45-9073-6DB6691F1331}"/>
              </a:ext>
            </a:extLst>
          </p:cNvPr>
          <p:cNvSpPr>
            <a:spLocks noGrp="1"/>
          </p:cNvSpPr>
          <p:nvPr>
            <p:ph type="body" sz="quarter" idx="14" hasCustomPrompt="1"/>
          </p:nvPr>
        </p:nvSpPr>
        <p:spPr>
          <a:xfrm>
            <a:off x="453969" y="1187179"/>
            <a:ext cx="5476717" cy="477331"/>
          </a:xfrm>
          <a:prstGeom prst="rect">
            <a:avLst/>
          </a:prstGeom>
        </p:spPr>
        <p:txBody>
          <a:bodyPr lIns="0" tIns="0" rIns="0" bIns="0" anchor="ctr">
            <a:normAutofit/>
          </a:bodyPr>
          <a:lstStyle>
            <a:lvl1pPr marL="0" indent="0">
              <a:lnSpc>
                <a:spcPct val="60000"/>
              </a:lnSpc>
              <a:buNone/>
              <a:defRPr sz="3000" b="1" spc="0">
                <a:solidFill>
                  <a:schemeClr val="tx1"/>
                </a:solidFill>
                <a:latin typeface="Stag Book" panose="02000503060000020004" pitchFamily="2" charset="77"/>
                <a:cs typeface="Arial" panose="020B0604020202020204" pitchFamily="34" charset="0"/>
              </a:defRPr>
            </a:lvl1pPr>
            <a:lvl2pPr marL="4572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s-PE" dirty="0"/>
              <a:t>Actividad Virtual</a:t>
            </a:r>
          </a:p>
        </p:txBody>
      </p:sp>
      <p:pic>
        <p:nvPicPr>
          <p:cNvPr id="24" name="Imagen 23" descr="Imagen que contiene Texto&#10;&#10;Descripción generada automáticamente">
            <a:extLst>
              <a:ext uri="{FF2B5EF4-FFF2-40B4-BE49-F238E27FC236}">
                <a16:creationId xmlns:a16="http://schemas.microsoft.com/office/drawing/2014/main" id="{19753B76-7A4B-6C48-A8BA-52657E001E85}"/>
              </a:ext>
            </a:extLst>
          </p:cNvPr>
          <p:cNvPicPr>
            <a:picLocks noChangeAspect="1"/>
          </p:cNvPicPr>
          <p:nvPr/>
        </p:nvPicPr>
        <p:blipFill>
          <a:blip r:embed="rId2"/>
          <a:stretch>
            <a:fillRect/>
          </a:stretch>
        </p:blipFill>
        <p:spPr>
          <a:xfrm>
            <a:off x="11375400" y="5770409"/>
            <a:ext cx="435600" cy="720000"/>
          </a:xfrm>
          <a:prstGeom prst="rect">
            <a:avLst/>
          </a:prstGeom>
        </p:spPr>
      </p:pic>
      <p:sp>
        <p:nvSpPr>
          <p:cNvPr id="2" name="Rectángulo 1">
            <a:extLst>
              <a:ext uri="{FF2B5EF4-FFF2-40B4-BE49-F238E27FC236}">
                <a16:creationId xmlns:a16="http://schemas.microsoft.com/office/drawing/2014/main" id="{08FDE73D-1B64-3E41-9E45-07ECF9AA64FF}"/>
              </a:ext>
            </a:extLst>
          </p:cNvPr>
          <p:cNvSpPr/>
          <p:nvPr/>
        </p:nvSpPr>
        <p:spPr>
          <a:xfrm>
            <a:off x="3192327" y="2216339"/>
            <a:ext cx="375424" cy="461665"/>
          </a:xfrm>
          <a:prstGeom prst="rect">
            <a:avLst/>
          </a:prstGeom>
        </p:spPr>
        <p:txBody>
          <a:bodyPr wrap="none">
            <a:spAutoFit/>
          </a:bodyPr>
          <a:lstStyle/>
          <a:p>
            <a:r>
              <a:rPr lang="es-PE" sz="2400" b="0" i="0" dirty="0">
                <a:effectLst/>
                <a:latin typeface="Source Sans Pro" panose="020B0503030403020204" pitchFamily="34" charset="0"/>
              </a:rPr>
              <a:t>→</a:t>
            </a:r>
          </a:p>
        </p:txBody>
      </p:sp>
      <p:sp>
        <p:nvSpPr>
          <p:cNvPr id="30" name="Rectángulo 29">
            <a:extLst>
              <a:ext uri="{FF2B5EF4-FFF2-40B4-BE49-F238E27FC236}">
                <a16:creationId xmlns:a16="http://schemas.microsoft.com/office/drawing/2014/main" id="{AC575F4F-79C8-7849-9E3B-E602113B9BB3}"/>
              </a:ext>
            </a:extLst>
          </p:cNvPr>
          <p:cNvSpPr/>
          <p:nvPr/>
        </p:nvSpPr>
        <p:spPr>
          <a:xfrm>
            <a:off x="3192327" y="3949164"/>
            <a:ext cx="375424" cy="461665"/>
          </a:xfrm>
          <a:prstGeom prst="rect">
            <a:avLst/>
          </a:prstGeom>
        </p:spPr>
        <p:txBody>
          <a:bodyPr wrap="square">
            <a:spAutoFit/>
          </a:bodyPr>
          <a:lstStyle/>
          <a:p>
            <a:r>
              <a:rPr lang="es-PE" sz="2400" b="0" i="0" dirty="0">
                <a:effectLst/>
                <a:latin typeface="Source Sans Pro" panose="020B0503030403020204" pitchFamily="34" charset="0"/>
              </a:rPr>
              <a:t>→</a:t>
            </a:r>
          </a:p>
        </p:txBody>
      </p:sp>
      <p:sp>
        <p:nvSpPr>
          <p:cNvPr id="16" name="Rectángulo 15">
            <a:extLst>
              <a:ext uri="{FF2B5EF4-FFF2-40B4-BE49-F238E27FC236}">
                <a16:creationId xmlns:a16="http://schemas.microsoft.com/office/drawing/2014/main" id="{21F64922-C078-EC4B-86EF-A949EFBDFC47}"/>
              </a:ext>
            </a:extLst>
          </p:cNvPr>
          <p:cNvSpPr/>
          <p:nvPr/>
        </p:nvSpPr>
        <p:spPr>
          <a:xfrm>
            <a:off x="0" y="309380"/>
            <a:ext cx="12192000" cy="360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sp>
        <p:nvSpPr>
          <p:cNvPr id="22" name="Marcador de texto 7">
            <a:extLst>
              <a:ext uri="{FF2B5EF4-FFF2-40B4-BE49-F238E27FC236}">
                <a16:creationId xmlns:a16="http://schemas.microsoft.com/office/drawing/2014/main" id="{AD20EEA8-6850-7B43-9529-E4EB0773D2A9}"/>
              </a:ext>
            </a:extLst>
          </p:cNvPr>
          <p:cNvSpPr>
            <a:spLocks noGrp="1"/>
          </p:cNvSpPr>
          <p:nvPr>
            <p:ph type="body" sz="quarter" idx="26" hasCustomPrompt="1"/>
          </p:nvPr>
        </p:nvSpPr>
        <p:spPr>
          <a:xfrm>
            <a:off x="453969" y="356272"/>
            <a:ext cx="3751020" cy="289662"/>
          </a:xfrm>
          <a:prstGeom prst="rect">
            <a:avLst/>
          </a:prstGeom>
        </p:spPr>
        <p:txBody>
          <a:bodyPr lIns="0" tIns="0" rIns="0" bIns="0">
            <a:normAutofit/>
          </a:bodyPr>
          <a:lstStyle>
            <a:lvl1pPr marL="0" marR="0" indent="0" algn="l" defTabSz="914400" rtl="0" eaLnBrk="1" fontAlgn="auto" latinLnBrk="0" hangingPunct="1">
              <a:lnSpc>
                <a:spcPct val="150000"/>
              </a:lnSpc>
              <a:spcBef>
                <a:spcPts val="1000"/>
              </a:spcBef>
              <a:spcAft>
                <a:spcPts val="0"/>
              </a:spcAft>
              <a:buClrTx/>
              <a:buSzTx/>
              <a:buFont typeface="+mj-lt"/>
              <a:buNone/>
              <a:tabLst/>
              <a:defRPr sz="1000" b="0">
                <a:solidFill>
                  <a:schemeClr val="tx1"/>
                </a:solidFill>
                <a:latin typeface="Arial" panose="020B0604020202020204" pitchFamily="34" charset="0"/>
                <a:cs typeface="Arial" panose="020B0604020202020204" pitchFamily="34" charset="0"/>
              </a:defRPr>
            </a:lvl1pPr>
            <a:lvl2pPr marL="457200" indent="0">
              <a:buFont typeface="+mj-lt"/>
              <a:buNone/>
              <a:defRPr/>
            </a:lvl2pPr>
            <a:lvl3pPr marL="914400" indent="0">
              <a:buFont typeface="+mj-lt"/>
              <a:buNone/>
              <a:defRPr/>
            </a:lvl3pPr>
            <a:lvl4pPr marL="1371600" indent="0">
              <a:buFont typeface="+mj-lt"/>
              <a:buNone/>
              <a:defRPr/>
            </a:lvl4pPr>
            <a:lvl5pPr marL="1828800" indent="0">
              <a:buFont typeface="+mj-lt"/>
              <a:buNone/>
              <a:defRPr/>
            </a:lvl5pPr>
          </a:lstStyle>
          <a:p>
            <a:pPr lvl="0"/>
            <a:r>
              <a:rPr lang="es-PE" dirty="0"/>
              <a:t>Nombre del curso</a:t>
            </a:r>
          </a:p>
        </p:txBody>
      </p:sp>
    </p:spTree>
    <p:extLst>
      <p:ext uri="{BB962C8B-B14F-4D97-AF65-F5344CB8AC3E}">
        <p14:creationId xmlns:p14="http://schemas.microsoft.com/office/powerpoint/2010/main" val="16808604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Imágenes">
    <p:bg>
      <p:bgPr>
        <a:solidFill>
          <a:schemeClr val="bg1"/>
        </a:solidFill>
        <a:effectLst/>
      </p:bgPr>
    </p:bg>
    <p:spTree>
      <p:nvGrpSpPr>
        <p:cNvPr id="1" name=""/>
        <p:cNvGrpSpPr/>
        <p:nvPr/>
      </p:nvGrpSpPr>
      <p:grpSpPr>
        <a:xfrm>
          <a:off x="0" y="0"/>
          <a:ext cx="0" cy="0"/>
          <a:chOff x="0" y="0"/>
          <a:chExt cx="0" cy="0"/>
        </a:xfrm>
      </p:grpSpPr>
      <p:sp>
        <p:nvSpPr>
          <p:cNvPr id="9" name="Rectángulo 8">
            <a:extLst>
              <a:ext uri="{FF2B5EF4-FFF2-40B4-BE49-F238E27FC236}">
                <a16:creationId xmlns:a16="http://schemas.microsoft.com/office/drawing/2014/main" id="{028AC3AE-71D5-6843-858D-451406361752}"/>
              </a:ext>
            </a:extLst>
          </p:cNvPr>
          <p:cNvSpPr/>
          <p:nvPr/>
        </p:nvSpPr>
        <p:spPr>
          <a:xfrm>
            <a:off x="471084" y="4909440"/>
            <a:ext cx="3604002" cy="9017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0" name="Google Shape;111;p3">
            <a:extLst>
              <a:ext uri="{FF2B5EF4-FFF2-40B4-BE49-F238E27FC236}">
                <a16:creationId xmlns:a16="http://schemas.microsoft.com/office/drawing/2014/main" id="{7F59C428-0788-4243-8CD8-311685CC634A}"/>
              </a:ext>
            </a:extLst>
          </p:cNvPr>
          <p:cNvSpPr txBox="1"/>
          <p:nvPr/>
        </p:nvSpPr>
        <p:spPr>
          <a:xfrm>
            <a:off x="547916" y="5143932"/>
            <a:ext cx="3450339" cy="482374"/>
          </a:xfrm>
          <a:prstGeom prst="rect">
            <a:avLst/>
          </a:prstGeom>
          <a:noFill/>
          <a:ln>
            <a:noFill/>
          </a:ln>
        </p:spPr>
        <p:txBody>
          <a:bodyPr spcFirstLastPara="1" wrap="square" lIns="91425" tIns="45700" rIns="91425" bIns="45700" anchor="ctr" anchorCtr="0">
            <a:normAutofit/>
          </a:bodyPr>
          <a:lstStyle/>
          <a:p>
            <a:pPr marL="0" marR="0" lvl="0" indent="0" algn="ctr" rtl="0">
              <a:lnSpc>
                <a:spcPct val="100000"/>
              </a:lnSpc>
              <a:spcBef>
                <a:spcPts val="0"/>
              </a:spcBef>
              <a:spcAft>
                <a:spcPts val="0"/>
              </a:spcAft>
              <a:buClr>
                <a:schemeClr val="lt1"/>
              </a:buClr>
              <a:buSzPts val="1550"/>
              <a:buFont typeface="Montserrat"/>
              <a:buNone/>
            </a:pPr>
            <a:r>
              <a:rPr lang="es-PE" sz="1600" b="1" u="none" strike="noStrike" cap="none" dirty="0">
                <a:solidFill>
                  <a:schemeClr val="tx1"/>
                </a:solidFill>
                <a:latin typeface="Arial" panose="020B0604020202020204" pitchFamily="34" charset="0"/>
                <a:ea typeface="Arial"/>
                <a:cs typeface="Arial" panose="020B0604020202020204" pitchFamily="34" charset="0"/>
                <a:sym typeface="Montserrat"/>
              </a:rPr>
              <a:t>Texto (Arial Negrita, 16 pts.)</a:t>
            </a:r>
            <a:endParaRPr sz="1600" b="1" u="none" strike="noStrike" cap="none" dirty="0">
              <a:solidFill>
                <a:schemeClr val="tx1"/>
              </a:solidFill>
              <a:latin typeface="Arial" panose="020B0604020202020204" pitchFamily="34" charset="0"/>
              <a:ea typeface="Arial"/>
              <a:cs typeface="Arial" panose="020B0604020202020204" pitchFamily="34" charset="0"/>
              <a:sym typeface="Arial"/>
            </a:endParaRPr>
          </a:p>
        </p:txBody>
      </p:sp>
      <p:sp>
        <p:nvSpPr>
          <p:cNvPr id="14" name="Marcador de posición de imagen 3">
            <a:extLst>
              <a:ext uri="{FF2B5EF4-FFF2-40B4-BE49-F238E27FC236}">
                <a16:creationId xmlns:a16="http://schemas.microsoft.com/office/drawing/2014/main" id="{AE038110-78E5-E642-ACE0-10CF44D33418}"/>
              </a:ext>
            </a:extLst>
          </p:cNvPr>
          <p:cNvSpPr>
            <a:spLocks noGrp="1"/>
          </p:cNvSpPr>
          <p:nvPr>
            <p:ph type="pic" sz="quarter" idx="17" hasCustomPrompt="1"/>
          </p:nvPr>
        </p:nvSpPr>
        <p:spPr>
          <a:xfrm>
            <a:off x="472053" y="1301858"/>
            <a:ext cx="3604002" cy="3607582"/>
          </a:xfrm>
          <a:prstGeom prst="rect">
            <a:avLst/>
          </a:prstGeom>
        </p:spPr>
        <p:txBody>
          <a:bodyPr/>
          <a:lstStyle>
            <a:lvl1pPr marL="0" indent="0">
              <a:spcBef>
                <a:spcPts val="200"/>
              </a:spcBef>
              <a:buNone/>
              <a:defRPr sz="2200" b="1">
                <a:solidFill>
                  <a:schemeClr val="bg1">
                    <a:lumMod val="65000"/>
                  </a:schemeClr>
                </a:solidFill>
                <a:latin typeface="Arial" panose="020B0604020202020204" pitchFamily="34" charset="0"/>
                <a:cs typeface="Arial" panose="020B0604020202020204" pitchFamily="34" charset="0"/>
              </a:defRPr>
            </a:lvl1pPr>
          </a:lstStyle>
          <a:p>
            <a:r>
              <a:rPr lang="es-PE" dirty="0"/>
              <a:t>Imagen aquí</a:t>
            </a:r>
          </a:p>
        </p:txBody>
      </p:sp>
      <p:sp>
        <p:nvSpPr>
          <p:cNvPr id="17" name="Marcador de posición de imagen 3">
            <a:extLst>
              <a:ext uri="{FF2B5EF4-FFF2-40B4-BE49-F238E27FC236}">
                <a16:creationId xmlns:a16="http://schemas.microsoft.com/office/drawing/2014/main" id="{F3DABCA7-BEA6-9844-86A6-45D17A0C32CF}"/>
              </a:ext>
            </a:extLst>
          </p:cNvPr>
          <p:cNvSpPr>
            <a:spLocks noGrp="1"/>
          </p:cNvSpPr>
          <p:nvPr>
            <p:ph type="pic" sz="quarter" idx="18" hasCustomPrompt="1"/>
          </p:nvPr>
        </p:nvSpPr>
        <p:spPr>
          <a:xfrm>
            <a:off x="4294969" y="1301858"/>
            <a:ext cx="3604002" cy="3607582"/>
          </a:xfrm>
          <a:prstGeom prst="rect">
            <a:avLst/>
          </a:prstGeom>
        </p:spPr>
        <p:txBody>
          <a:bodyPr/>
          <a:lstStyle>
            <a:lvl1pPr marL="0" indent="0">
              <a:spcBef>
                <a:spcPts val="200"/>
              </a:spcBef>
              <a:buNone/>
              <a:defRPr sz="2200" b="1">
                <a:solidFill>
                  <a:schemeClr val="bg1">
                    <a:lumMod val="65000"/>
                  </a:schemeClr>
                </a:solidFill>
                <a:latin typeface="Arial" panose="020B0604020202020204" pitchFamily="34" charset="0"/>
                <a:cs typeface="Arial" panose="020B0604020202020204" pitchFamily="34" charset="0"/>
              </a:defRPr>
            </a:lvl1pPr>
          </a:lstStyle>
          <a:p>
            <a:r>
              <a:rPr lang="es-PE" dirty="0"/>
              <a:t>Imagen aquí</a:t>
            </a:r>
          </a:p>
        </p:txBody>
      </p:sp>
      <p:sp>
        <p:nvSpPr>
          <p:cNvPr id="28" name="Marcador de posición de imagen 3">
            <a:extLst>
              <a:ext uri="{FF2B5EF4-FFF2-40B4-BE49-F238E27FC236}">
                <a16:creationId xmlns:a16="http://schemas.microsoft.com/office/drawing/2014/main" id="{E885F80A-FB71-6540-A998-98E95FC5BBAC}"/>
              </a:ext>
            </a:extLst>
          </p:cNvPr>
          <p:cNvSpPr>
            <a:spLocks noGrp="1"/>
          </p:cNvSpPr>
          <p:nvPr>
            <p:ph type="pic" sz="quarter" idx="19" hasCustomPrompt="1"/>
          </p:nvPr>
        </p:nvSpPr>
        <p:spPr>
          <a:xfrm>
            <a:off x="8117883" y="1301858"/>
            <a:ext cx="3604002" cy="3607582"/>
          </a:xfrm>
          <a:prstGeom prst="rect">
            <a:avLst/>
          </a:prstGeom>
        </p:spPr>
        <p:txBody>
          <a:bodyPr/>
          <a:lstStyle>
            <a:lvl1pPr marL="0" indent="0">
              <a:spcBef>
                <a:spcPts val="200"/>
              </a:spcBef>
              <a:buNone/>
              <a:defRPr sz="2200" b="1">
                <a:solidFill>
                  <a:schemeClr val="bg1">
                    <a:lumMod val="65000"/>
                  </a:schemeClr>
                </a:solidFill>
                <a:latin typeface="Arial" panose="020B0604020202020204" pitchFamily="34" charset="0"/>
                <a:cs typeface="Arial" panose="020B0604020202020204" pitchFamily="34" charset="0"/>
              </a:defRPr>
            </a:lvl1pPr>
          </a:lstStyle>
          <a:p>
            <a:r>
              <a:rPr lang="es-PE" dirty="0"/>
              <a:t>Imagen aquí</a:t>
            </a:r>
          </a:p>
        </p:txBody>
      </p:sp>
      <p:sp>
        <p:nvSpPr>
          <p:cNvPr id="11" name="Rectángulo 10">
            <a:extLst>
              <a:ext uri="{FF2B5EF4-FFF2-40B4-BE49-F238E27FC236}">
                <a16:creationId xmlns:a16="http://schemas.microsoft.com/office/drawing/2014/main" id="{BDD2E90F-18B7-F240-923A-564F413DC78D}"/>
              </a:ext>
            </a:extLst>
          </p:cNvPr>
          <p:cNvSpPr/>
          <p:nvPr/>
        </p:nvSpPr>
        <p:spPr>
          <a:xfrm>
            <a:off x="4293998" y="4909440"/>
            <a:ext cx="3604002" cy="9017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2" name="Google Shape;111;p3">
            <a:extLst>
              <a:ext uri="{FF2B5EF4-FFF2-40B4-BE49-F238E27FC236}">
                <a16:creationId xmlns:a16="http://schemas.microsoft.com/office/drawing/2014/main" id="{62FB9F50-825D-544C-A887-7B559FC7B557}"/>
              </a:ext>
            </a:extLst>
          </p:cNvPr>
          <p:cNvSpPr txBox="1"/>
          <p:nvPr/>
        </p:nvSpPr>
        <p:spPr>
          <a:xfrm>
            <a:off x="4370830" y="5143932"/>
            <a:ext cx="3450339" cy="482374"/>
          </a:xfrm>
          <a:prstGeom prst="rect">
            <a:avLst/>
          </a:prstGeom>
          <a:noFill/>
          <a:ln>
            <a:noFill/>
          </a:ln>
        </p:spPr>
        <p:txBody>
          <a:bodyPr spcFirstLastPara="1" wrap="square" lIns="91425" tIns="45700" rIns="91425" bIns="45700" anchor="ctr" anchorCtr="0">
            <a:normAutofit/>
          </a:bodyPr>
          <a:lstStyle/>
          <a:p>
            <a:pPr marL="0" marR="0" lvl="0" indent="0" algn="ctr" rtl="0">
              <a:lnSpc>
                <a:spcPct val="100000"/>
              </a:lnSpc>
              <a:spcBef>
                <a:spcPts val="0"/>
              </a:spcBef>
              <a:spcAft>
                <a:spcPts val="0"/>
              </a:spcAft>
              <a:buClr>
                <a:schemeClr val="lt1"/>
              </a:buClr>
              <a:buSzPts val="1550"/>
              <a:buFont typeface="Montserrat"/>
              <a:buNone/>
            </a:pPr>
            <a:r>
              <a:rPr lang="es-PE" sz="1600" b="1" u="none" strike="noStrike" cap="none" dirty="0">
                <a:solidFill>
                  <a:schemeClr val="tx1"/>
                </a:solidFill>
                <a:latin typeface="Arial" panose="020B0604020202020204" pitchFamily="34" charset="0"/>
                <a:ea typeface="Arial"/>
                <a:cs typeface="Arial" panose="020B0604020202020204" pitchFamily="34" charset="0"/>
                <a:sym typeface="Montserrat"/>
              </a:rPr>
              <a:t>Texto (Arial Negrita, 16 pts.)</a:t>
            </a:r>
            <a:endParaRPr sz="1600" b="1" u="none" strike="noStrike" cap="none" dirty="0">
              <a:solidFill>
                <a:schemeClr val="tx1"/>
              </a:solidFill>
              <a:latin typeface="Arial" panose="020B0604020202020204" pitchFamily="34" charset="0"/>
              <a:ea typeface="Arial"/>
              <a:cs typeface="Arial" panose="020B0604020202020204" pitchFamily="34" charset="0"/>
              <a:sym typeface="Arial"/>
            </a:endParaRPr>
          </a:p>
        </p:txBody>
      </p:sp>
      <p:sp>
        <p:nvSpPr>
          <p:cNvPr id="13" name="Rectángulo 12">
            <a:extLst>
              <a:ext uri="{FF2B5EF4-FFF2-40B4-BE49-F238E27FC236}">
                <a16:creationId xmlns:a16="http://schemas.microsoft.com/office/drawing/2014/main" id="{61AE5997-E909-C347-B754-018F5C21CA69}"/>
              </a:ext>
            </a:extLst>
          </p:cNvPr>
          <p:cNvSpPr/>
          <p:nvPr/>
        </p:nvSpPr>
        <p:spPr>
          <a:xfrm>
            <a:off x="8116913" y="4909440"/>
            <a:ext cx="3604002" cy="9017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8" name="Google Shape;111;p3">
            <a:extLst>
              <a:ext uri="{FF2B5EF4-FFF2-40B4-BE49-F238E27FC236}">
                <a16:creationId xmlns:a16="http://schemas.microsoft.com/office/drawing/2014/main" id="{944B1E38-EB70-574D-9D1B-95AC2DEE9604}"/>
              </a:ext>
            </a:extLst>
          </p:cNvPr>
          <p:cNvSpPr txBox="1"/>
          <p:nvPr/>
        </p:nvSpPr>
        <p:spPr>
          <a:xfrm>
            <a:off x="8193745" y="5143932"/>
            <a:ext cx="3450339" cy="482374"/>
          </a:xfrm>
          <a:prstGeom prst="rect">
            <a:avLst/>
          </a:prstGeom>
          <a:noFill/>
          <a:ln>
            <a:noFill/>
          </a:ln>
        </p:spPr>
        <p:txBody>
          <a:bodyPr spcFirstLastPara="1" wrap="square" lIns="91425" tIns="45700" rIns="91425" bIns="45700" anchor="ctr" anchorCtr="0">
            <a:normAutofit/>
          </a:bodyPr>
          <a:lstStyle/>
          <a:p>
            <a:pPr marL="0" marR="0" lvl="0" indent="0" algn="ctr" rtl="0">
              <a:lnSpc>
                <a:spcPct val="100000"/>
              </a:lnSpc>
              <a:spcBef>
                <a:spcPts val="0"/>
              </a:spcBef>
              <a:spcAft>
                <a:spcPts val="0"/>
              </a:spcAft>
              <a:buClr>
                <a:schemeClr val="lt1"/>
              </a:buClr>
              <a:buSzPts val="1550"/>
              <a:buFont typeface="Montserrat"/>
              <a:buNone/>
            </a:pPr>
            <a:r>
              <a:rPr lang="es-PE" sz="1600" b="1" u="none" strike="noStrike" cap="none" dirty="0">
                <a:solidFill>
                  <a:schemeClr val="tx1"/>
                </a:solidFill>
                <a:latin typeface="Arial" panose="020B0604020202020204" pitchFamily="34" charset="0"/>
                <a:ea typeface="Arial"/>
                <a:cs typeface="Arial" panose="020B0604020202020204" pitchFamily="34" charset="0"/>
                <a:sym typeface="Montserrat"/>
              </a:rPr>
              <a:t>Texto (Arial Negrita, 16 pts.)</a:t>
            </a:r>
            <a:endParaRPr sz="1600" b="1" u="none" strike="noStrike" cap="none" dirty="0">
              <a:solidFill>
                <a:schemeClr val="tx1"/>
              </a:solidFill>
              <a:latin typeface="Arial" panose="020B0604020202020204" pitchFamily="34" charset="0"/>
              <a:ea typeface="Arial"/>
              <a:cs typeface="Arial" panose="020B0604020202020204" pitchFamily="34" charset="0"/>
              <a:sym typeface="Arial"/>
            </a:endParaRPr>
          </a:p>
        </p:txBody>
      </p:sp>
    </p:spTree>
    <p:extLst>
      <p:ext uri="{BB962C8B-B14F-4D97-AF65-F5344CB8AC3E}">
        <p14:creationId xmlns:p14="http://schemas.microsoft.com/office/powerpoint/2010/main" val="223635608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Blanco">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5740713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Gracias">
    <p:bg>
      <p:bgPr>
        <a:solidFill>
          <a:srgbClr val="6E00EC"/>
        </a:solidFill>
        <a:effectLst/>
      </p:bgPr>
    </p:bg>
    <p:spTree>
      <p:nvGrpSpPr>
        <p:cNvPr id="1" name=""/>
        <p:cNvGrpSpPr/>
        <p:nvPr/>
      </p:nvGrpSpPr>
      <p:grpSpPr>
        <a:xfrm>
          <a:off x="0" y="0"/>
          <a:ext cx="0" cy="0"/>
          <a:chOff x="0" y="0"/>
          <a:chExt cx="0" cy="0"/>
        </a:xfrm>
      </p:grpSpPr>
      <p:sp>
        <p:nvSpPr>
          <p:cNvPr id="8" name="Marcador de texto 2">
            <a:extLst>
              <a:ext uri="{FF2B5EF4-FFF2-40B4-BE49-F238E27FC236}">
                <a16:creationId xmlns:a16="http://schemas.microsoft.com/office/drawing/2014/main" id="{20B47F18-8282-4072-8896-CBBB4050D5CB}"/>
              </a:ext>
            </a:extLst>
          </p:cNvPr>
          <p:cNvSpPr>
            <a:spLocks noGrp="1"/>
          </p:cNvSpPr>
          <p:nvPr>
            <p:ph type="body" sz="quarter" idx="14" hasCustomPrompt="1"/>
          </p:nvPr>
        </p:nvSpPr>
        <p:spPr>
          <a:xfrm>
            <a:off x="422650" y="3049292"/>
            <a:ext cx="3312441" cy="759417"/>
          </a:xfrm>
          <a:prstGeom prst="rect">
            <a:avLst/>
          </a:prstGeom>
        </p:spPr>
        <p:txBody>
          <a:bodyPr lIns="0" tIns="0" rIns="0" bIns="0">
            <a:normAutofit/>
          </a:bodyPr>
          <a:lstStyle>
            <a:lvl1pPr marL="0" indent="0">
              <a:lnSpc>
                <a:spcPct val="80000"/>
              </a:lnSpc>
              <a:buNone/>
              <a:defRPr sz="6000" b="1" spc="0">
                <a:solidFill>
                  <a:schemeClr val="bg1"/>
                </a:solidFill>
                <a:latin typeface="Stag Book" panose="02000503060000020004" pitchFamily="2" charset="77"/>
                <a:cs typeface="Arial" panose="020B0604020202020204" pitchFamily="34" charset="0"/>
              </a:defRPr>
            </a:lvl1pPr>
            <a:lvl2pPr marL="4572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s-PE" dirty="0"/>
              <a:t>Gracias</a:t>
            </a:r>
          </a:p>
        </p:txBody>
      </p:sp>
      <p:pic>
        <p:nvPicPr>
          <p:cNvPr id="5" name="Imagen 4" descr="Imagen que contiene Icono&#10;&#10;Descripción generada automáticamente">
            <a:extLst>
              <a:ext uri="{FF2B5EF4-FFF2-40B4-BE49-F238E27FC236}">
                <a16:creationId xmlns:a16="http://schemas.microsoft.com/office/drawing/2014/main" id="{3D533DAA-FD34-C44D-AFFD-EB30130B1080}"/>
              </a:ext>
            </a:extLst>
          </p:cNvPr>
          <p:cNvPicPr>
            <a:picLocks noChangeAspect="1"/>
          </p:cNvPicPr>
          <p:nvPr/>
        </p:nvPicPr>
        <p:blipFill>
          <a:blip r:embed="rId2"/>
          <a:stretch>
            <a:fillRect/>
          </a:stretch>
        </p:blipFill>
        <p:spPr>
          <a:xfrm>
            <a:off x="11136699" y="2980532"/>
            <a:ext cx="542647" cy="896937"/>
          </a:xfrm>
          <a:prstGeom prst="rect">
            <a:avLst/>
          </a:prstGeom>
        </p:spPr>
      </p:pic>
    </p:spTree>
    <p:extLst>
      <p:ext uri="{BB962C8B-B14F-4D97-AF65-F5344CB8AC3E}">
        <p14:creationId xmlns:p14="http://schemas.microsoft.com/office/powerpoint/2010/main" val="238428829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Final">
    <p:bg>
      <p:bgPr>
        <a:solidFill>
          <a:srgbClr val="6E00EC"/>
        </a:solidFill>
        <a:effectLst/>
      </p:bgPr>
    </p:bg>
    <p:spTree>
      <p:nvGrpSpPr>
        <p:cNvPr id="1" name=""/>
        <p:cNvGrpSpPr/>
        <p:nvPr/>
      </p:nvGrpSpPr>
      <p:grpSpPr>
        <a:xfrm>
          <a:off x="0" y="0"/>
          <a:ext cx="0" cy="0"/>
          <a:chOff x="0" y="0"/>
          <a:chExt cx="0" cy="0"/>
        </a:xfrm>
      </p:grpSpPr>
      <p:pic>
        <p:nvPicPr>
          <p:cNvPr id="3" name="Imagen 2" descr="Imagen que contiene Icono&#10;&#10;Descripción generada automáticamente">
            <a:extLst>
              <a:ext uri="{FF2B5EF4-FFF2-40B4-BE49-F238E27FC236}">
                <a16:creationId xmlns:a16="http://schemas.microsoft.com/office/drawing/2014/main" id="{E471EF36-3420-4544-9A0B-DAD992C3DD85}"/>
              </a:ext>
            </a:extLst>
          </p:cNvPr>
          <p:cNvPicPr>
            <a:picLocks noChangeAspect="1"/>
          </p:cNvPicPr>
          <p:nvPr/>
        </p:nvPicPr>
        <p:blipFill>
          <a:blip r:embed="rId2"/>
          <a:stretch>
            <a:fillRect/>
          </a:stretch>
        </p:blipFill>
        <p:spPr>
          <a:xfrm>
            <a:off x="5824676" y="2980531"/>
            <a:ext cx="542647" cy="896937"/>
          </a:xfrm>
          <a:prstGeom prst="rect">
            <a:avLst/>
          </a:prstGeom>
        </p:spPr>
      </p:pic>
    </p:spTree>
    <p:extLst>
      <p:ext uri="{BB962C8B-B14F-4D97-AF65-F5344CB8AC3E}">
        <p14:creationId xmlns:p14="http://schemas.microsoft.com/office/powerpoint/2010/main" val="335814078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Final 2">
    <p:bg>
      <p:bgPr>
        <a:solidFill>
          <a:srgbClr val="FFC922"/>
        </a:solidFill>
        <a:effectLst/>
      </p:bgPr>
    </p:bg>
    <p:spTree>
      <p:nvGrpSpPr>
        <p:cNvPr id="1" name=""/>
        <p:cNvGrpSpPr/>
        <p:nvPr/>
      </p:nvGrpSpPr>
      <p:grpSpPr>
        <a:xfrm>
          <a:off x="0" y="0"/>
          <a:ext cx="0" cy="0"/>
          <a:chOff x="0" y="0"/>
          <a:chExt cx="0" cy="0"/>
        </a:xfrm>
      </p:grpSpPr>
      <p:pic>
        <p:nvPicPr>
          <p:cNvPr id="4" name="Imagen 3" descr="Imagen que contiene Texto&#10;&#10;Descripción generada automáticamente">
            <a:extLst>
              <a:ext uri="{FF2B5EF4-FFF2-40B4-BE49-F238E27FC236}">
                <a16:creationId xmlns:a16="http://schemas.microsoft.com/office/drawing/2014/main" id="{39261317-FEBF-D64C-A841-19D161C8EAA0}"/>
              </a:ext>
            </a:extLst>
          </p:cNvPr>
          <p:cNvPicPr>
            <a:picLocks noChangeAspect="1"/>
          </p:cNvPicPr>
          <p:nvPr/>
        </p:nvPicPr>
        <p:blipFill>
          <a:blip r:embed="rId2"/>
          <a:stretch>
            <a:fillRect/>
          </a:stretch>
        </p:blipFill>
        <p:spPr>
          <a:xfrm>
            <a:off x="5825001" y="2980531"/>
            <a:ext cx="542322" cy="896400"/>
          </a:xfrm>
          <a:prstGeom prst="rect">
            <a:avLst/>
          </a:prstGeom>
        </p:spPr>
      </p:pic>
    </p:spTree>
    <p:extLst>
      <p:ext uri="{BB962C8B-B14F-4D97-AF65-F5344CB8AC3E}">
        <p14:creationId xmlns:p14="http://schemas.microsoft.com/office/powerpoint/2010/main" val="167779907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Título y objetos">
    <p:spTree>
      <p:nvGrpSpPr>
        <p:cNvPr id="1" name=""/>
        <p:cNvGrpSpPr/>
        <p:nvPr/>
      </p:nvGrpSpPr>
      <p:grpSpPr>
        <a:xfrm>
          <a:off x="0" y="0"/>
          <a:ext cx="0" cy="0"/>
          <a:chOff x="0" y="0"/>
          <a:chExt cx="0" cy="0"/>
        </a:xfrm>
      </p:grpSpPr>
      <p:sp>
        <p:nvSpPr>
          <p:cNvPr id="7" name="Título 1"/>
          <p:cNvSpPr>
            <a:spLocks noGrp="1"/>
          </p:cNvSpPr>
          <p:nvPr>
            <p:ph type="title" hasCustomPrompt="1"/>
          </p:nvPr>
        </p:nvSpPr>
        <p:spPr>
          <a:xfrm>
            <a:off x="739140" y="671512"/>
            <a:ext cx="10728841" cy="381955"/>
          </a:xfrm>
          <a:prstGeom prst="rect">
            <a:avLst/>
          </a:prstGeom>
        </p:spPr>
        <p:txBody>
          <a:bodyPr>
            <a:normAutofit/>
          </a:bodyPr>
          <a:lstStyle>
            <a:lvl1pPr>
              <a:defRPr sz="2500">
                <a:solidFill>
                  <a:srgbClr val="8200FF"/>
                </a:solidFill>
                <a:latin typeface="Stag Book" panose="02000503060000020004" pitchFamily="50" charset="0"/>
              </a:defRPr>
            </a:lvl1pPr>
          </a:lstStyle>
          <a:p>
            <a:r>
              <a:rPr lang="es-ES" dirty="0"/>
              <a:t>Título</a:t>
            </a:r>
            <a:endParaRPr lang="es-PE" dirty="0"/>
          </a:p>
        </p:txBody>
      </p:sp>
      <p:sp>
        <p:nvSpPr>
          <p:cNvPr id="8" name="Marcador de contenido 2"/>
          <p:cNvSpPr>
            <a:spLocks noGrp="1"/>
          </p:cNvSpPr>
          <p:nvPr>
            <p:ph idx="1"/>
          </p:nvPr>
        </p:nvSpPr>
        <p:spPr>
          <a:xfrm>
            <a:off x="739140" y="1356361"/>
            <a:ext cx="10728960" cy="4598670"/>
          </a:xfrm>
          <a:prstGeom prst="rect">
            <a:avLst/>
          </a:prstGeom>
        </p:spPr>
        <p:txBody>
          <a:bodyPr/>
          <a:lstStyle>
            <a:lvl1pPr marL="0" indent="0">
              <a:buNone/>
              <a:defRPr>
                <a:latin typeface="Muller Regular" pitchFamily="50" charset="0"/>
              </a:defRPr>
            </a:lvl1pPr>
            <a:lvl2pPr>
              <a:defRPr>
                <a:latin typeface="Muller Regular" pitchFamily="50" charset="0"/>
              </a:defRPr>
            </a:lvl2pPr>
            <a:lvl3pPr>
              <a:defRPr>
                <a:latin typeface="Muller Regular" pitchFamily="50" charset="0"/>
              </a:defRPr>
            </a:lvl3pPr>
            <a:lvl4pPr>
              <a:defRPr>
                <a:latin typeface="Muller Regular" pitchFamily="50" charset="0"/>
              </a:defRPr>
            </a:lvl4pPr>
            <a:lvl5pPr>
              <a:defRPr>
                <a:latin typeface="Muller Regular" pitchFamily="50" charset="0"/>
              </a:defRPr>
            </a:lvl5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dirty="0"/>
          </a:p>
        </p:txBody>
      </p:sp>
      <p:sp>
        <p:nvSpPr>
          <p:cNvPr id="15" name="Marcador de texto 3"/>
          <p:cNvSpPr>
            <a:spLocks noGrp="1"/>
          </p:cNvSpPr>
          <p:nvPr>
            <p:ph type="body" sz="half" idx="2" hasCustomPrompt="1"/>
          </p:nvPr>
        </p:nvSpPr>
        <p:spPr>
          <a:xfrm>
            <a:off x="739140" y="6215064"/>
            <a:ext cx="9925050" cy="506412"/>
          </a:xfrm>
          <a:prstGeom prst="rect">
            <a:avLst/>
          </a:prstGeom>
        </p:spPr>
        <p:txBody>
          <a:bodyPr/>
          <a:lstStyle>
            <a:lvl1pPr marL="0" indent="0">
              <a:lnSpc>
                <a:spcPct val="100000"/>
              </a:lnSpc>
              <a:spcBef>
                <a:spcPts val="0"/>
              </a:spcBef>
              <a:buNone/>
              <a:defRPr sz="1000">
                <a:solidFill>
                  <a:srgbClr val="8200FF"/>
                </a:solidFill>
                <a:latin typeface="Muller Light" pitchFamily="50"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dirty="0"/>
              <a:t>Notas</a:t>
            </a:r>
          </a:p>
          <a:p>
            <a:pPr lvl="0"/>
            <a:r>
              <a:rPr lang="es-ES" dirty="0"/>
              <a:t>Links</a:t>
            </a:r>
          </a:p>
          <a:p>
            <a:pPr lvl="0"/>
            <a:r>
              <a:rPr lang="es-ES" dirty="0"/>
              <a:t>Fuentes</a:t>
            </a:r>
          </a:p>
        </p:txBody>
      </p:sp>
    </p:spTree>
    <p:extLst>
      <p:ext uri="{BB962C8B-B14F-4D97-AF65-F5344CB8AC3E}">
        <p14:creationId xmlns:p14="http://schemas.microsoft.com/office/powerpoint/2010/main" val="39790229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Comparación">
    <p:spTree>
      <p:nvGrpSpPr>
        <p:cNvPr id="1" name=""/>
        <p:cNvGrpSpPr/>
        <p:nvPr/>
      </p:nvGrpSpPr>
      <p:grpSpPr>
        <a:xfrm>
          <a:off x="0" y="0"/>
          <a:ext cx="0" cy="0"/>
          <a:chOff x="0" y="0"/>
          <a:chExt cx="0" cy="0"/>
        </a:xfrm>
      </p:grpSpPr>
      <p:sp>
        <p:nvSpPr>
          <p:cNvPr id="10" name="Marcador de contenido 2"/>
          <p:cNvSpPr>
            <a:spLocks noGrp="1"/>
          </p:cNvSpPr>
          <p:nvPr>
            <p:ph idx="1"/>
          </p:nvPr>
        </p:nvSpPr>
        <p:spPr>
          <a:xfrm>
            <a:off x="739140" y="2055170"/>
            <a:ext cx="5017770" cy="3899859"/>
          </a:xfrm>
          <a:prstGeom prst="rect">
            <a:avLst/>
          </a:prstGeom>
        </p:spPr>
        <p:txBody>
          <a:bodyPr/>
          <a:lstStyle>
            <a:lvl1pPr marL="0" indent="0">
              <a:buNone/>
              <a:defRPr>
                <a:latin typeface="Muller Regular" pitchFamily="50" charset="0"/>
              </a:defRPr>
            </a:lvl1pPr>
            <a:lvl2pPr>
              <a:defRPr>
                <a:latin typeface="Muller Regular" pitchFamily="50" charset="0"/>
              </a:defRPr>
            </a:lvl2pPr>
            <a:lvl3pPr>
              <a:defRPr>
                <a:latin typeface="Muller Regular" pitchFamily="50" charset="0"/>
              </a:defRPr>
            </a:lvl3pPr>
            <a:lvl4pPr>
              <a:defRPr>
                <a:latin typeface="Muller Regular" pitchFamily="50" charset="0"/>
              </a:defRPr>
            </a:lvl4pPr>
            <a:lvl5pPr>
              <a:defRPr>
                <a:latin typeface="Muller Regular" pitchFamily="50" charset="0"/>
              </a:defRPr>
            </a:lvl5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dirty="0"/>
          </a:p>
        </p:txBody>
      </p:sp>
      <p:sp>
        <p:nvSpPr>
          <p:cNvPr id="14" name="Marcador de contenido 2"/>
          <p:cNvSpPr>
            <a:spLocks noGrp="1"/>
          </p:cNvSpPr>
          <p:nvPr>
            <p:ph idx="14"/>
          </p:nvPr>
        </p:nvSpPr>
        <p:spPr>
          <a:xfrm>
            <a:off x="6450211" y="2073905"/>
            <a:ext cx="5017770" cy="3899859"/>
          </a:xfrm>
          <a:prstGeom prst="rect">
            <a:avLst/>
          </a:prstGeom>
        </p:spPr>
        <p:txBody>
          <a:bodyPr/>
          <a:lstStyle>
            <a:lvl1pPr marL="0" indent="0">
              <a:buNone/>
              <a:defRPr>
                <a:latin typeface="Muller Regular" pitchFamily="50" charset="0"/>
              </a:defRPr>
            </a:lvl1pPr>
            <a:lvl2pPr>
              <a:defRPr>
                <a:latin typeface="Muller Regular" pitchFamily="50" charset="0"/>
              </a:defRPr>
            </a:lvl2pPr>
            <a:lvl3pPr>
              <a:defRPr>
                <a:latin typeface="Muller Regular" pitchFamily="50" charset="0"/>
              </a:defRPr>
            </a:lvl3pPr>
            <a:lvl4pPr>
              <a:defRPr>
                <a:latin typeface="Muller Regular" pitchFamily="50" charset="0"/>
              </a:defRPr>
            </a:lvl4pPr>
            <a:lvl5pPr>
              <a:defRPr>
                <a:latin typeface="Muller Regular" pitchFamily="50" charset="0"/>
              </a:defRPr>
            </a:lvl5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dirty="0"/>
          </a:p>
        </p:txBody>
      </p:sp>
      <p:sp>
        <p:nvSpPr>
          <p:cNvPr id="33" name="Marcador de texto 2"/>
          <p:cNvSpPr>
            <a:spLocks noGrp="1"/>
          </p:cNvSpPr>
          <p:nvPr>
            <p:ph type="body" idx="16"/>
          </p:nvPr>
        </p:nvSpPr>
        <p:spPr>
          <a:xfrm>
            <a:off x="739141" y="1287619"/>
            <a:ext cx="5017770" cy="544038"/>
          </a:xfrm>
          <a:prstGeom prst="rect">
            <a:avLst/>
          </a:prstGeom>
        </p:spPr>
        <p:txBody>
          <a:bodyPr anchor="ctr"/>
          <a:lstStyle>
            <a:lvl1pPr marL="0" indent="0">
              <a:buNone/>
              <a:defRPr sz="2000" b="0">
                <a:solidFill>
                  <a:srgbClr val="8200FF"/>
                </a:solidFill>
                <a:latin typeface="Muller Regular" pitchFamily="50"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34" name="Marcador de texto 4"/>
          <p:cNvSpPr>
            <a:spLocks noGrp="1"/>
          </p:cNvSpPr>
          <p:nvPr>
            <p:ph type="body" sz="quarter" idx="3"/>
          </p:nvPr>
        </p:nvSpPr>
        <p:spPr>
          <a:xfrm>
            <a:off x="6450211" y="1287619"/>
            <a:ext cx="5017770" cy="544038"/>
          </a:xfrm>
          <a:prstGeom prst="rect">
            <a:avLst/>
          </a:prstGeom>
        </p:spPr>
        <p:txBody>
          <a:bodyPr anchor="ctr"/>
          <a:lstStyle>
            <a:lvl1pPr marL="0" indent="0">
              <a:buNone/>
              <a:defRPr sz="2000" b="0">
                <a:solidFill>
                  <a:srgbClr val="8200FF"/>
                </a:solidFill>
                <a:latin typeface="Muller Regular" pitchFamily="50"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35" name="Título 1"/>
          <p:cNvSpPr>
            <a:spLocks noGrp="1"/>
          </p:cNvSpPr>
          <p:nvPr>
            <p:ph type="title" hasCustomPrompt="1"/>
          </p:nvPr>
        </p:nvSpPr>
        <p:spPr>
          <a:xfrm>
            <a:off x="739140" y="671512"/>
            <a:ext cx="10728841" cy="381955"/>
          </a:xfrm>
          <a:prstGeom prst="rect">
            <a:avLst/>
          </a:prstGeom>
        </p:spPr>
        <p:txBody>
          <a:bodyPr>
            <a:normAutofit/>
          </a:bodyPr>
          <a:lstStyle>
            <a:lvl1pPr>
              <a:defRPr sz="2500">
                <a:solidFill>
                  <a:srgbClr val="8200FF"/>
                </a:solidFill>
                <a:latin typeface="Stag Book" panose="02000503060000020004" pitchFamily="50" charset="0"/>
              </a:defRPr>
            </a:lvl1pPr>
          </a:lstStyle>
          <a:p>
            <a:r>
              <a:rPr lang="es-ES" dirty="0"/>
              <a:t>Título</a:t>
            </a:r>
            <a:endParaRPr lang="es-PE" dirty="0"/>
          </a:p>
        </p:txBody>
      </p:sp>
      <p:sp>
        <p:nvSpPr>
          <p:cNvPr id="36" name="Marcador de texto 3"/>
          <p:cNvSpPr>
            <a:spLocks noGrp="1"/>
          </p:cNvSpPr>
          <p:nvPr>
            <p:ph type="body" sz="half" idx="2" hasCustomPrompt="1"/>
          </p:nvPr>
        </p:nvSpPr>
        <p:spPr>
          <a:xfrm>
            <a:off x="739140" y="6215064"/>
            <a:ext cx="9925050" cy="506412"/>
          </a:xfrm>
          <a:prstGeom prst="rect">
            <a:avLst/>
          </a:prstGeom>
        </p:spPr>
        <p:txBody>
          <a:bodyPr/>
          <a:lstStyle>
            <a:lvl1pPr marL="0" indent="0">
              <a:lnSpc>
                <a:spcPct val="100000"/>
              </a:lnSpc>
              <a:spcBef>
                <a:spcPts val="0"/>
              </a:spcBef>
              <a:buNone/>
              <a:defRPr sz="1000">
                <a:solidFill>
                  <a:srgbClr val="8200FF"/>
                </a:solidFill>
                <a:latin typeface="Muller Light" pitchFamily="50"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dirty="0"/>
              <a:t>Notas</a:t>
            </a:r>
          </a:p>
          <a:p>
            <a:pPr lvl="0"/>
            <a:r>
              <a:rPr lang="es-ES" dirty="0"/>
              <a:t>Links</a:t>
            </a:r>
          </a:p>
          <a:p>
            <a:pPr lvl="0"/>
            <a:r>
              <a:rPr lang="es-ES" dirty="0"/>
              <a:t>Fuentes</a:t>
            </a:r>
          </a:p>
        </p:txBody>
      </p:sp>
    </p:spTree>
    <p:extLst>
      <p:ext uri="{BB962C8B-B14F-4D97-AF65-F5344CB8AC3E}">
        <p14:creationId xmlns:p14="http://schemas.microsoft.com/office/powerpoint/2010/main" val="15152200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Portada con imagen 1">
    <p:bg>
      <p:bgPr>
        <a:solidFill>
          <a:srgbClr val="FFC922"/>
        </a:solidFill>
        <a:effectLst/>
      </p:bgPr>
    </p:bg>
    <p:spTree>
      <p:nvGrpSpPr>
        <p:cNvPr id="1" name=""/>
        <p:cNvGrpSpPr/>
        <p:nvPr/>
      </p:nvGrpSpPr>
      <p:grpSpPr>
        <a:xfrm>
          <a:off x="0" y="0"/>
          <a:ext cx="0" cy="0"/>
          <a:chOff x="0" y="0"/>
          <a:chExt cx="0" cy="0"/>
        </a:xfrm>
      </p:grpSpPr>
      <p:sp>
        <p:nvSpPr>
          <p:cNvPr id="14" name="Marcador de texto 2">
            <a:extLst>
              <a:ext uri="{FF2B5EF4-FFF2-40B4-BE49-F238E27FC236}">
                <a16:creationId xmlns:a16="http://schemas.microsoft.com/office/drawing/2014/main" id="{037979B9-B653-2C4F-AA12-63A20D653790}"/>
              </a:ext>
            </a:extLst>
          </p:cNvPr>
          <p:cNvSpPr>
            <a:spLocks noGrp="1"/>
          </p:cNvSpPr>
          <p:nvPr>
            <p:ph type="body" sz="quarter" idx="14" hasCustomPrompt="1"/>
          </p:nvPr>
        </p:nvSpPr>
        <p:spPr>
          <a:xfrm>
            <a:off x="381000" y="2592367"/>
            <a:ext cx="4965915" cy="1890241"/>
          </a:xfrm>
          <a:prstGeom prst="rect">
            <a:avLst/>
          </a:prstGeom>
        </p:spPr>
        <p:txBody>
          <a:bodyPr lIns="0" tIns="0" rIns="0" bIns="0">
            <a:noAutofit/>
          </a:bodyPr>
          <a:lstStyle>
            <a:lvl1pPr marL="0" indent="0">
              <a:lnSpc>
                <a:spcPct val="100000"/>
              </a:lnSpc>
              <a:buNone/>
              <a:defRPr sz="5000" b="1" spc="0">
                <a:solidFill>
                  <a:schemeClr val="tx1"/>
                </a:solidFill>
                <a:latin typeface="Stag Book" panose="02000503060000020004" pitchFamily="2" charset="77"/>
                <a:cs typeface="Arial" panose="020B0604020202020204" pitchFamily="34" charset="0"/>
              </a:defRPr>
            </a:lvl1pPr>
            <a:lvl2pPr marL="4572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s-PE" dirty="0"/>
              <a:t>Título</a:t>
            </a:r>
            <a:br>
              <a:rPr lang="es-PE" dirty="0"/>
            </a:br>
            <a:r>
              <a:rPr lang="es-PE" dirty="0"/>
              <a:t>(Stag Negrita, 50 pts.)</a:t>
            </a:r>
          </a:p>
        </p:txBody>
      </p:sp>
      <p:sp>
        <p:nvSpPr>
          <p:cNvPr id="9" name="Marcador de posición de imagen 3">
            <a:extLst>
              <a:ext uri="{FF2B5EF4-FFF2-40B4-BE49-F238E27FC236}">
                <a16:creationId xmlns:a16="http://schemas.microsoft.com/office/drawing/2014/main" id="{B7FB6A24-814E-4342-92A0-AFED68F0D5FA}"/>
              </a:ext>
            </a:extLst>
          </p:cNvPr>
          <p:cNvSpPr>
            <a:spLocks noGrp="1"/>
          </p:cNvSpPr>
          <p:nvPr>
            <p:ph type="pic" sz="quarter" idx="17" hasCustomPrompt="1"/>
          </p:nvPr>
        </p:nvSpPr>
        <p:spPr>
          <a:xfrm>
            <a:off x="6096001" y="0"/>
            <a:ext cx="6096000" cy="6858000"/>
          </a:xfrm>
          <a:prstGeom prst="rect">
            <a:avLst/>
          </a:prstGeom>
        </p:spPr>
        <p:txBody>
          <a:bodyPr/>
          <a:lstStyle>
            <a:lvl1pPr marL="0" indent="0">
              <a:spcBef>
                <a:spcPts val="200"/>
              </a:spcBef>
              <a:buNone/>
              <a:defRPr sz="2200" b="1">
                <a:solidFill>
                  <a:schemeClr val="bg1">
                    <a:lumMod val="65000"/>
                  </a:schemeClr>
                </a:solidFill>
                <a:latin typeface="Arial" panose="020B0604020202020204" pitchFamily="34" charset="0"/>
                <a:cs typeface="Arial" panose="020B0604020202020204" pitchFamily="34" charset="0"/>
              </a:defRPr>
            </a:lvl1pPr>
          </a:lstStyle>
          <a:p>
            <a:r>
              <a:rPr lang="es-PE" dirty="0"/>
              <a:t>Imagen aquí</a:t>
            </a:r>
          </a:p>
        </p:txBody>
      </p:sp>
      <p:pic>
        <p:nvPicPr>
          <p:cNvPr id="10" name="Imagen 9" descr="Imagen que contiene Texto&#10;&#10;Descripción generada automáticamente">
            <a:extLst>
              <a:ext uri="{FF2B5EF4-FFF2-40B4-BE49-F238E27FC236}">
                <a16:creationId xmlns:a16="http://schemas.microsoft.com/office/drawing/2014/main" id="{E07A80E2-62D8-D647-9196-BBEA6A293572}"/>
              </a:ext>
            </a:extLst>
          </p:cNvPr>
          <p:cNvPicPr>
            <a:picLocks noChangeAspect="1"/>
          </p:cNvPicPr>
          <p:nvPr/>
        </p:nvPicPr>
        <p:blipFill>
          <a:blip r:embed="rId2"/>
          <a:stretch>
            <a:fillRect/>
          </a:stretch>
        </p:blipFill>
        <p:spPr>
          <a:xfrm>
            <a:off x="481008" y="392504"/>
            <a:ext cx="542647" cy="896938"/>
          </a:xfrm>
          <a:prstGeom prst="rect">
            <a:avLst/>
          </a:prstGeom>
        </p:spPr>
      </p:pic>
      <p:sp>
        <p:nvSpPr>
          <p:cNvPr id="7" name="Marcador de número de diapositiva 6">
            <a:extLst>
              <a:ext uri="{FF2B5EF4-FFF2-40B4-BE49-F238E27FC236}">
                <a16:creationId xmlns:a16="http://schemas.microsoft.com/office/drawing/2014/main" id="{4D36BEFA-9913-2647-9CB4-ADF4C64196FD}"/>
              </a:ext>
            </a:extLst>
          </p:cNvPr>
          <p:cNvSpPr>
            <a:spLocks noGrp="1"/>
          </p:cNvSpPr>
          <p:nvPr>
            <p:ph type="sldNum" sz="quarter" idx="12"/>
          </p:nvPr>
        </p:nvSpPr>
        <p:spPr>
          <a:xfrm>
            <a:off x="483354" y="6180902"/>
            <a:ext cx="3255292" cy="336135"/>
          </a:xfrm>
          <a:prstGeom prst="rect">
            <a:avLst/>
          </a:prstGeom>
        </p:spPr>
        <p:txBody>
          <a:bodyPr wrap="square"/>
          <a:lstStyle>
            <a:lvl1pPr>
              <a:defRPr sz="1600" b="0">
                <a:solidFill>
                  <a:schemeClr val="tx1"/>
                </a:solidFill>
                <a:latin typeface="Arial" panose="020B0604020202020204" pitchFamily="34" charset="0"/>
                <a:cs typeface="Arial" panose="020B0604020202020204" pitchFamily="34" charset="0"/>
              </a:defRPr>
            </a:lvl1pPr>
          </a:lstStyle>
          <a:p>
            <a:fld id="{AE3E7D5E-43FC-DC40-A502-AD97ED5A1D44}" type="slidenum">
              <a:rPr lang="es-PE" smtClean="0"/>
              <a:t>‹Nº›</a:t>
            </a:fld>
            <a:endParaRPr lang="es-PE"/>
          </a:p>
        </p:txBody>
      </p:sp>
    </p:spTree>
    <p:extLst>
      <p:ext uri="{BB962C8B-B14F-4D97-AF65-F5344CB8AC3E}">
        <p14:creationId xmlns:p14="http://schemas.microsoft.com/office/powerpoint/2010/main" val="204168296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Dos objetos">
    <p:spTree>
      <p:nvGrpSpPr>
        <p:cNvPr id="1" name=""/>
        <p:cNvGrpSpPr/>
        <p:nvPr/>
      </p:nvGrpSpPr>
      <p:grpSpPr>
        <a:xfrm>
          <a:off x="0" y="0"/>
          <a:ext cx="0" cy="0"/>
          <a:chOff x="0" y="0"/>
          <a:chExt cx="0" cy="0"/>
        </a:xfrm>
      </p:grpSpPr>
      <p:sp>
        <p:nvSpPr>
          <p:cNvPr id="8" name="Marcador de contenido 2"/>
          <p:cNvSpPr>
            <a:spLocks noGrp="1"/>
          </p:cNvSpPr>
          <p:nvPr>
            <p:ph idx="1"/>
          </p:nvPr>
        </p:nvSpPr>
        <p:spPr>
          <a:xfrm>
            <a:off x="739140" y="1294765"/>
            <a:ext cx="5017770" cy="4660265"/>
          </a:xfrm>
          <a:prstGeom prst="rect">
            <a:avLst/>
          </a:prstGeom>
        </p:spPr>
        <p:txBody>
          <a:bodyPr/>
          <a:lstStyle>
            <a:lvl1pPr marL="0" indent="0">
              <a:buNone/>
              <a:defRPr>
                <a:latin typeface="Muller Regular" pitchFamily="50" charset="0"/>
              </a:defRPr>
            </a:lvl1pPr>
            <a:lvl2pPr>
              <a:defRPr>
                <a:latin typeface="Muller Regular" pitchFamily="50" charset="0"/>
              </a:defRPr>
            </a:lvl2pPr>
            <a:lvl3pPr>
              <a:defRPr>
                <a:latin typeface="Muller Regular" pitchFamily="50" charset="0"/>
              </a:defRPr>
            </a:lvl3pPr>
            <a:lvl4pPr>
              <a:defRPr>
                <a:latin typeface="Muller Regular" pitchFamily="50" charset="0"/>
              </a:defRPr>
            </a:lvl4pPr>
            <a:lvl5pPr>
              <a:defRPr>
                <a:latin typeface="Muller Regular" pitchFamily="50" charset="0"/>
              </a:defRPr>
            </a:lvl5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dirty="0"/>
          </a:p>
        </p:txBody>
      </p:sp>
      <p:sp>
        <p:nvSpPr>
          <p:cNvPr id="12" name="Título 1"/>
          <p:cNvSpPr>
            <a:spLocks noGrp="1"/>
          </p:cNvSpPr>
          <p:nvPr>
            <p:ph type="title" hasCustomPrompt="1"/>
          </p:nvPr>
        </p:nvSpPr>
        <p:spPr>
          <a:xfrm>
            <a:off x="739140" y="671512"/>
            <a:ext cx="10728841" cy="381955"/>
          </a:xfrm>
          <a:prstGeom prst="rect">
            <a:avLst/>
          </a:prstGeom>
        </p:spPr>
        <p:txBody>
          <a:bodyPr>
            <a:normAutofit/>
          </a:bodyPr>
          <a:lstStyle>
            <a:lvl1pPr>
              <a:defRPr sz="2500">
                <a:solidFill>
                  <a:srgbClr val="8200FF"/>
                </a:solidFill>
                <a:latin typeface="Stag Book" panose="02000503060000020004" pitchFamily="50" charset="0"/>
              </a:defRPr>
            </a:lvl1pPr>
          </a:lstStyle>
          <a:p>
            <a:r>
              <a:rPr lang="es-ES" dirty="0"/>
              <a:t>Título</a:t>
            </a:r>
            <a:endParaRPr lang="es-PE" dirty="0"/>
          </a:p>
        </p:txBody>
      </p:sp>
      <p:sp>
        <p:nvSpPr>
          <p:cNvPr id="17" name="Marcador de contenido 2"/>
          <p:cNvSpPr>
            <a:spLocks noGrp="1"/>
          </p:cNvSpPr>
          <p:nvPr>
            <p:ph idx="11"/>
          </p:nvPr>
        </p:nvSpPr>
        <p:spPr>
          <a:xfrm>
            <a:off x="6450211" y="1294764"/>
            <a:ext cx="5017770" cy="4660265"/>
          </a:xfrm>
          <a:prstGeom prst="rect">
            <a:avLst/>
          </a:prstGeom>
        </p:spPr>
        <p:txBody>
          <a:bodyPr/>
          <a:lstStyle>
            <a:lvl1pPr marL="0" indent="0">
              <a:buNone/>
              <a:defRPr>
                <a:latin typeface="Muller Regular" pitchFamily="50" charset="0"/>
              </a:defRPr>
            </a:lvl1pPr>
            <a:lvl2pPr>
              <a:defRPr>
                <a:latin typeface="Muller Regular" pitchFamily="50" charset="0"/>
              </a:defRPr>
            </a:lvl2pPr>
            <a:lvl3pPr>
              <a:defRPr>
                <a:latin typeface="Muller Regular" pitchFamily="50" charset="0"/>
              </a:defRPr>
            </a:lvl3pPr>
            <a:lvl4pPr>
              <a:defRPr>
                <a:latin typeface="Muller Regular" pitchFamily="50" charset="0"/>
              </a:defRPr>
            </a:lvl4pPr>
            <a:lvl5pPr>
              <a:defRPr>
                <a:latin typeface="Muller Regular" pitchFamily="50" charset="0"/>
              </a:defRPr>
            </a:lvl5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dirty="0"/>
          </a:p>
        </p:txBody>
      </p:sp>
      <p:sp>
        <p:nvSpPr>
          <p:cNvPr id="20" name="Marcador de texto 3"/>
          <p:cNvSpPr>
            <a:spLocks noGrp="1"/>
          </p:cNvSpPr>
          <p:nvPr>
            <p:ph type="body" sz="half" idx="2" hasCustomPrompt="1"/>
          </p:nvPr>
        </p:nvSpPr>
        <p:spPr>
          <a:xfrm>
            <a:off x="739140" y="6215064"/>
            <a:ext cx="9925050" cy="506412"/>
          </a:xfrm>
          <a:prstGeom prst="rect">
            <a:avLst/>
          </a:prstGeom>
        </p:spPr>
        <p:txBody>
          <a:bodyPr/>
          <a:lstStyle>
            <a:lvl1pPr marL="0" indent="0">
              <a:lnSpc>
                <a:spcPct val="100000"/>
              </a:lnSpc>
              <a:spcBef>
                <a:spcPts val="0"/>
              </a:spcBef>
              <a:buNone/>
              <a:defRPr sz="1000">
                <a:solidFill>
                  <a:srgbClr val="8200FF"/>
                </a:solidFill>
                <a:latin typeface="Muller Light" pitchFamily="50"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dirty="0"/>
              <a:t>Notas</a:t>
            </a:r>
          </a:p>
          <a:p>
            <a:pPr lvl="0"/>
            <a:r>
              <a:rPr lang="es-ES" dirty="0"/>
              <a:t>Links</a:t>
            </a:r>
          </a:p>
          <a:p>
            <a:pPr lvl="0"/>
            <a:r>
              <a:rPr lang="es-ES" dirty="0"/>
              <a:t>Fuentes</a:t>
            </a:r>
          </a:p>
        </p:txBody>
      </p:sp>
    </p:spTree>
    <p:extLst>
      <p:ext uri="{BB962C8B-B14F-4D97-AF65-F5344CB8AC3E}">
        <p14:creationId xmlns:p14="http://schemas.microsoft.com/office/powerpoint/2010/main" val="32604752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Portada con imagen 2">
    <p:bg>
      <p:bgPr>
        <a:solidFill>
          <a:srgbClr val="6E00EC"/>
        </a:solidFill>
        <a:effectLst/>
      </p:bgPr>
    </p:bg>
    <p:spTree>
      <p:nvGrpSpPr>
        <p:cNvPr id="1" name=""/>
        <p:cNvGrpSpPr/>
        <p:nvPr/>
      </p:nvGrpSpPr>
      <p:grpSpPr>
        <a:xfrm>
          <a:off x="0" y="0"/>
          <a:ext cx="0" cy="0"/>
          <a:chOff x="0" y="0"/>
          <a:chExt cx="0" cy="0"/>
        </a:xfrm>
      </p:grpSpPr>
      <p:sp>
        <p:nvSpPr>
          <p:cNvPr id="14" name="Marcador de texto 2">
            <a:extLst>
              <a:ext uri="{FF2B5EF4-FFF2-40B4-BE49-F238E27FC236}">
                <a16:creationId xmlns:a16="http://schemas.microsoft.com/office/drawing/2014/main" id="{037979B9-B653-2C4F-AA12-63A20D653790}"/>
              </a:ext>
            </a:extLst>
          </p:cNvPr>
          <p:cNvSpPr>
            <a:spLocks noGrp="1"/>
          </p:cNvSpPr>
          <p:nvPr>
            <p:ph type="body" sz="quarter" idx="14" hasCustomPrompt="1"/>
          </p:nvPr>
        </p:nvSpPr>
        <p:spPr>
          <a:xfrm>
            <a:off x="381000" y="2592367"/>
            <a:ext cx="4609454" cy="1890241"/>
          </a:xfrm>
          <a:prstGeom prst="rect">
            <a:avLst/>
          </a:prstGeom>
        </p:spPr>
        <p:txBody>
          <a:bodyPr lIns="0" tIns="0" rIns="0" bIns="0">
            <a:noAutofit/>
          </a:bodyPr>
          <a:lstStyle>
            <a:lvl1pPr marL="0" indent="0">
              <a:lnSpc>
                <a:spcPct val="100000"/>
              </a:lnSpc>
              <a:buNone/>
              <a:defRPr sz="5000" b="1" spc="0">
                <a:solidFill>
                  <a:schemeClr val="bg1"/>
                </a:solidFill>
                <a:latin typeface="Stag Book" panose="02000503060000020004" pitchFamily="2" charset="77"/>
                <a:cs typeface="Arial" panose="020B0604020202020204" pitchFamily="34" charset="0"/>
              </a:defRPr>
            </a:lvl1pPr>
            <a:lvl2pPr marL="4572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s-PE" dirty="0"/>
              <a:t>Título</a:t>
            </a:r>
            <a:br>
              <a:rPr lang="es-PE" dirty="0"/>
            </a:br>
            <a:r>
              <a:rPr lang="es-PE" dirty="0"/>
              <a:t>(Stag Negrita, 50 pts.)</a:t>
            </a:r>
          </a:p>
        </p:txBody>
      </p:sp>
      <p:sp>
        <p:nvSpPr>
          <p:cNvPr id="9" name="Marcador de posición de imagen 3">
            <a:extLst>
              <a:ext uri="{FF2B5EF4-FFF2-40B4-BE49-F238E27FC236}">
                <a16:creationId xmlns:a16="http://schemas.microsoft.com/office/drawing/2014/main" id="{B7FB6A24-814E-4342-92A0-AFED68F0D5FA}"/>
              </a:ext>
            </a:extLst>
          </p:cNvPr>
          <p:cNvSpPr>
            <a:spLocks noGrp="1"/>
          </p:cNvSpPr>
          <p:nvPr>
            <p:ph type="pic" sz="quarter" idx="17" hasCustomPrompt="1"/>
          </p:nvPr>
        </p:nvSpPr>
        <p:spPr>
          <a:xfrm>
            <a:off x="6096001" y="0"/>
            <a:ext cx="6096000" cy="6858000"/>
          </a:xfrm>
          <a:prstGeom prst="rect">
            <a:avLst/>
          </a:prstGeom>
        </p:spPr>
        <p:txBody>
          <a:bodyPr/>
          <a:lstStyle>
            <a:lvl1pPr marL="0" indent="0">
              <a:spcBef>
                <a:spcPts val="200"/>
              </a:spcBef>
              <a:buNone/>
              <a:defRPr sz="2200" b="1">
                <a:solidFill>
                  <a:schemeClr val="bg1">
                    <a:lumMod val="65000"/>
                  </a:schemeClr>
                </a:solidFill>
                <a:latin typeface="Arial" panose="020B0604020202020204" pitchFamily="34" charset="0"/>
                <a:cs typeface="Arial" panose="020B0604020202020204" pitchFamily="34" charset="0"/>
              </a:defRPr>
            </a:lvl1pPr>
          </a:lstStyle>
          <a:p>
            <a:r>
              <a:rPr lang="es-PE" dirty="0"/>
              <a:t>Imagen aquí</a:t>
            </a:r>
          </a:p>
        </p:txBody>
      </p:sp>
      <p:pic>
        <p:nvPicPr>
          <p:cNvPr id="8" name="Imagen 7" descr="Imagen que contiene Icono&#10;&#10;Descripción generada automáticamente">
            <a:extLst>
              <a:ext uri="{FF2B5EF4-FFF2-40B4-BE49-F238E27FC236}">
                <a16:creationId xmlns:a16="http://schemas.microsoft.com/office/drawing/2014/main" id="{5C886C17-8946-4A4F-8D23-2FFDF620AD53}"/>
              </a:ext>
            </a:extLst>
          </p:cNvPr>
          <p:cNvPicPr>
            <a:picLocks noChangeAspect="1"/>
          </p:cNvPicPr>
          <p:nvPr/>
        </p:nvPicPr>
        <p:blipFill>
          <a:blip r:embed="rId2"/>
          <a:stretch>
            <a:fillRect/>
          </a:stretch>
        </p:blipFill>
        <p:spPr>
          <a:xfrm>
            <a:off x="483354" y="392504"/>
            <a:ext cx="542647" cy="896937"/>
          </a:xfrm>
          <a:prstGeom prst="rect">
            <a:avLst/>
          </a:prstGeom>
        </p:spPr>
      </p:pic>
      <p:sp>
        <p:nvSpPr>
          <p:cNvPr id="11" name="Marcador de número de diapositiva 6">
            <a:extLst>
              <a:ext uri="{FF2B5EF4-FFF2-40B4-BE49-F238E27FC236}">
                <a16:creationId xmlns:a16="http://schemas.microsoft.com/office/drawing/2014/main" id="{44FA2C51-5732-CA45-9D4F-9E392DA420B9}"/>
              </a:ext>
            </a:extLst>
          </p:cNvPr>
          <p:cNvSpPr>
            <a:spLocks noGrp="1"/>
          </p:cNvSpPr>
          <p:nvPr>
            <p:ph type="sldNum" sz="quarter" idx="12"/>
          </p:nvPr>
        </p:nvSpPr>
        <p:spPr>
          <a:xfrm>
            <a:off x="483354" y="6180902"/>
            <a:ext cx="3255292" cy="336135"/>
          </a:xfrm>
          <a:prstGeom prst="rect">
            <a:avLst/>
          </a:prstGeom>
        </p:spPr>
        <p:txBody>
          <a:bodyPr wrap="square"/>
          <a:lstStyle>
            <a:lvl1pPr>
              <a:defRPr sz="1600" b="0">
                <a:solidFill>
                  <a:schemeClr val="bg1"/>
                </a:solidFill>
                <a:latin typeface="Arial" panose="020B0604020202020204" pitchFamily="34" charset="0"/>
                <a:cs typeface="Arial" panose="020B0604020202020204" pitchFamily="34" charset="0"/>
              </a:defRPr>
            </a:lvl1pPr>
          </a:lstStyle>
          <a:p>
            <a:fld id="{AE3E7D5E-43FC-DC40-A502-AD97ED5A1D44}" type="slidenum">
              <a:rPr lang="es-PE" smtClean="0"/>
              <a:t>‹Nº›</a:t>
            </a:fld>
            <a:endParaRPr lang="es-PE"/>
          </a:p>
        </p:txBody>
      </p:sp>
    </p:spTree>
    <p:extLst>
      <p:ext uri="{BB962C8B-B14F-4D97-AF65-F5344CB8AC3E}">
        <p14:creationId xmlns:p14="http://schemas.microsoft.com/office/powerpoint/2010/main" val="11854350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ub título">
    <p:spTree>
      <p:nvGrpSpPr>
        <p:cNvPr id="1" name=""/>
        <p:cNvGrpSpPr/>
        <p:nvPr/>
      </p:nvGrpSpPr>
      <p:grpSpPr>
        <a:xfrm>
          <a:off x="0" y="0"/>
          <a:ext cx="0" cy="0"/>
          <a:chOff x="0" y="0"/>
          <a:chExt cx="0" cy="0"/>
        </a:xfrm>
      </p:grpSpPr>
      <p:sp>
        <p:nvSpPr>
          <p:cNvPr id="5" name="Marcador de texto 7">
            <a:extLst>
              <a:ext uri="{FF2B5EF4-FFF2-40B4-BE49-F238E27FC236}">
                <a16:creationId xmlns:a16="http://schemas.microsoft.com/office/drawing/2014/main" id="{654C99F6-C45D-F64A-B6C5-2D26CA5716CF}"/>
              </a:ext>
            </a:extLst>
          </p:cNvPr>
          <p:cNvSpPr>
            <a:spLocks noGrp="1"/>
          </p:cNvSpPr>
          <p:nvPr>
            <p:ph type="body" sz="quarter" idx="16" hasCustomPrompt="1"/>
          </p:nvPr>
        </p:nvSpPr>
        <p:spPr>
          <a:xfrm>
            <a:off x="2910984" y="4028612"/>
            <a:ext cx="5969545" cy="1741797"/>
          </a:xfrm>
          <a:prstGeom prst="rect">
            <a:avLst/>
          </a:prstGeom>
        </p:spPr>
        <p:txBody>
          <a:bodyPr lIns="0" tIns="0" rIns="0" bIns="0">
            <a:normAutofit/>
          </a:bodyPr>
          <a:lstStyle>
            <a:lvl1pPr marL="0" marR="0" indent="0" algn="l" defTabSz="914400" rtl="0" eaLnBrk="1" fontAlgn="auto" latinLnBrk="0" hangingPunct="1">
              <a:lnSpc>
                <a:spcPct val="100000"/>
              </a:lnSpc>
              <a:spcBef>
                <a:spcPts val="1000"/>
              </a:spcBef>
              <a:spcAft>
                <a:spcPts val="0"/>
              </a:spcAft>
              <a:buClrTx/>
              <a:buSzTx/>
              <a:buFont typeface="+mj-lt"/>
              <a:buNone/>
              <a:tabLst/>
              <a:defRPr lang="es-MX" sz="1600" b="0" i="0" u="none" strike="noStrike" spc="0" baseline="0" smtClean="0">
                <a:solidFill>
                  <a:schemeClr val="tx1"/>
                </a:solidFill>
                <a:latin typeface="Arial" panose="020B0604020202020204" pitchFamily="34" charset="0"/>
                <a:cs typeface="Arial" panose="020B0604020202020204" pitchFamily="34" charset="0"/>
              </a:defRPr>
            </a:lvl1pPr>
            <a:lvl2pPr marL="457200" indent="0">
              <a:buFont typeface="+mj-lt"/>
              <a:buNone/>
              <a:defRPr/>
            </a:lvl2pPr>
            <a:lvl3pPr marL="914400" indent="0">
              <a:buFont typeface="+mj-lt"/>
              <a:buNone/>
              <a:defRPr/>
            </a:lvl3pPr>
            <a:lvl4pPr marL="1371600" indent="0">
              <a:buFont typeface="+mj-lt"/>
              <a:buNone/>
              <a:defRPr/>
            </a:lvl4pPr>
            <a:lvl5pPr marL="1828800" indent="0">
              <a:buFont typeface="+mj-lt"/>
              <a:buNone/>
              <a:defRPr/>
            </a:lvl5pPr>
          </a:lstStyle>
          <a:p>
            <a:r>
              <a:rPr lang="es-PE" dirty="0"/>
              <a:t>Párrafo</a:t>
            </a:r>
            <a:br>
              <a:rPr lang="es-PE" dirty="0"/>
            </a:br>
            <a:r>
              <a:rPr lang="es-PE" dirty="0"/>
              <a:t>(Arial, 16 pts.)</a:t>
            </a:r>
          </a:p>
        </p:txBody>
      </p:sp>
      <p:sp>
        <p:nvSpPr>
          <p:cNvPr id="10" name="Rectángulo 9">
            <a:extLst>
              <a:ext uri="{FF2B5EF4-FFF2-40B4-BE49-F238E27FC236}">
                <a16:creationId xmlns:a16="http://schemas.microsoft.com/office/drawing/2014/main" id="{448C0A98-FAC9-DB41-8021-FA252AD08BB1}"/>
              </a:ext>
            </a:extLst>
          </p:cNvPr>
          <p:cNvSpPr/>
          <p:nvPr/>
        </p:nvSpPr>
        <p:spPr>
          <a:xfrm>
            <a:off x="0" y="0"/>
            <a:ext cx="2471738" cy="6858000"/>
          </a:xfrm>
          <a:prstGeom prst="rect">
            <a:avLst/>
          </a:prstGeom>
          <a:solidFill>
            <a:srgbClr val="FFC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12" name="Imagen 11" descr="Imagen que contiene Texto&#10;&#10;Descripción generada automáticamente">
            <a:extLst>
              <a:ext uri="{FF2B5EF4-FFF2-40B4-BE49-F238E27FC236}">
                <a16:creationId xmlns:a16="http://schemas.microsoft.com/office/drawing/2014/main" id="{CC273A9C-0558-CC45-A842-6869080FF8F7}"/>
              </a:ext>
            </a:extLst>
          </p:cNvPr>
          <p:cNvPicPr>
            <a:picLocks noChangeAspect="1"/>
          </p:cNvPicPr>
          <p:nvPr/>
        </p:nvPicPr>
        <p:blipFill>
          <a:blip r:embed="rId2"/>
          <a:stretch>
            <a:fillRect/>
          </a:stretch>
        </p:blipFill>
        <p:spPr>
          <a:xfrm>
            <a:off x="11375400" y="5770409"/>
            <a:ext cx="435600" cy="720000"/>
          </a:xfrm>
          <a:prstGeom prst="rect">
            <a:avLst/>
          </a:prstGeom>
        </p:spPr>
      </p:pic>
      <p:sp>
        <p:nvSpPr>
          <p:cNvPr id="13" name="Marcador de texto 2">
            <a:extLst>
              <a:ext uri="{FF2B5EF4-FFF2-40B4-BE49-F238E27FC236}">
                <a16:creationId xmlns:a16="http://schemas.microsoft.com/office/drawing/2014/main" id="{680A2DCC-998B-C345-9BB3-99D8A48E9AC9}"/>
              </a:ext>
            </a:extLst>
          </p:cNvPr>
          <p:cNvSpPr>
            <a:spLocks noGrp="1"/>
          </p:cNvSpPr>
          <p:nvPr>
            <p:ph type="body" sz="quarter" idx="14" hasCustomPrompt="1"/>
          </p:nvPr>
        </p:nvSpPr>
        <p:spPr>
          <a:xfrm>
            <a:off x="2910984" y="1801953"/>
            <a:ext cx="6124528" cy="1890241"/>
          </a:xfrm>
          <a:prstGeom prst="rect">
            <a:avLst/>
          </a:prstGeom>
        </p:spPr>
        <p:txBody>
          <a:bodyPr lIns="0" tIns="0" rIns="0" bIns="0">
            <a:noAutofit/>
          </a:bodyPr>
          <a:lstStyle>
            <a:lvl1pPr marL="0" indent="0">
              <a:lnSpc>
                <a:spcPct val="100000"/>
              </a:lnSpc>
              <a:buNone/>
              <a:defRPr sz="4000" b="1" spc="0">
                <a:solidFill>
                  <a:schemeClr val="tx1"/>
                </a:solidFill>
                <a:latin typeface="Stag Book" panose="02000503060000020004" pitchFamily="2" charset="77"/>
                <a:cs typeface="Arial" panose="020B0604020202020204" pitchFamily="34" charset="0"/>
              </a:defRPr>
            </a:lvl1pPr>
            <a:lvl2pPr marL="4572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s-PE" dirty="0"/>
              <a:t>Sub título</a:t>
            </a:r>
          </a:p>
          <a:p>
            <a:pPr lvl="0"/>
            <a:r>
              <a:rPr lang="es-PE" dirty="0"/>
              <a:t>(Stag Negrita, 40 pts.)</a:t>
            </a:r>
          </a:p>
        </p:txBody>
      </p:sp>
      <p:grpSp>
        <p:nvGrpSpPr>
          <p:cNvPr id="15" name="Grupo 14">
            <a:extLst>
              <a:ext uri="{FF2B5EF4-FFF2-40B4-BE49-F238E27FC236}">
                <a16:creationId xmlns:a16="http://schemas.microsoft.com/office/drawing/2014/main" id="{F7E96F9B-349B-0A4F-A5E1-E2C273559A5C}"/>
              </a:ext>
            </a:extLst>
          </p:cNvPr>
          <p:cNvGrpSpPr/>
          <p:nvPr/>
        </p:nvGrpSpPr>
        <p:grpSpPr>
          <a:xfrm>
            <a:off x="2765546" y="1027028"/>
            <a:ext cx="490972" cy="438507"/>
            <a:chOff x="692987" y="1092326"/>
            <a:chExt cx="490972" cy="438507"/>
          </a:xfrm>
        </p:grpSpPr>
        <p:sp>
          <p:nvSpPr>
            <p:cNvPr id="16" name="Rectángulo 15">
              <a:extLst>
                <a:ext uri="{FF2B5EF4-FFF2-40B4-BE49-F238E27FC236}">
                  <a16:creationId xmlns:a16="http://schemas.microsoft.com/office/drawing/2014/main" id="{55870C02-C49B-1349-A2C4-27F0A399840F}"/>
                </a:ext>
              </a:extLst>
            </p:cNvPr>
            <p:cNvSpPr/>
            <p:nvPr/>
          </p:nvSpPr>
          <p:spPr>
            <a:xfrm>
              <a:off x="1104206" y="1092326"/>
              <a:ext cx="65856" cy="425397"/>
            </a:xfrm>
            <a:prstGeom prst="rect">
              <a:avLst/>
            </a:prstGeom>
            <a:solidFill>
              <a:srgbClr val="FFC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sp>
          <p:nvSpPr>
            <p:cNvPr id="17" name="Rectángulo 16">
              <a:extLst>
                <a:ext uri="{FF2B5EF4-FFF2-40B4-BE49-F238E27FC236}">
                  <a16:creationId xmlns:a16="http://schemas.microsoft.com/office/drawing/2014/main" id="{D224C3B9-DA4E-4947-88E4-438FFBC3CF70}"/>
                </a:ext>
              </a:extLst>
            </p:cNvPr>
            <p:cNvSpPr/>
            <p:nvPr/>
          </p:nvSpPr>
          <p:spPr>
            <a:xfrm rot="5400000">
              <a:off x="924435" y="1285206"/>
              <a:ext cx="65856" cy="425397"/>
            </a:xfrm>
            <a:prstGeom prst="rect">
              <a:avLst/>
            </a:prstGeom>
            <a:solidFill>
              <a:srgbClr val="FFC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sp>
          <p:nvSpPr>
            <p:cNvPr id="18" name="Rectángulo 17">
              <a:extLst>
                <a:ext uri="{FF2B5EF4-FFF2-40B4-BE49-F238E27FC236}">
                  <a16:creationId xmlns:a16="http://schemas.microsoft.com/office/drawing/2014/main" id="{B638D32B-1C9F-F741-BB45-87253423481F}"/>
                </a:ext>
              </a:extLst>
            </p:cNvPr>
            <p:cNvSpPr/>
            <p:nvPr/>
          </p:nvSpPr>
          <p:spPr>
            <a:xfrm rot="18858645">
              <a:off x="905545" y="1041887"/>
              <a:ext cx="65856" cy="490972"/>
            </a:xfrm>
            <a:prstGeom prst="rect">
              <a:avLst/>
            </a:prstGeom>
            <a:solidFill>
              <a:srgbClr val="FFC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grpSp>
    </p:spTree>
    <p:extLst>
      <p:ext uri="{BB962C8B-B14F-4D97-AF65-F5344CB8AC3E}">
        <p14:creationId xmlns:p14="http://schemas.microsoft.com/office/powerpoint/2010/main" val="20148636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2_Sub título">
    <p:spTree>
      <p:nvGrpSpPr>
        <p:cNvPr id="1" name=""/>
        <p:cNvGrpSpPr/>
        <p:nvPr/>
      </p:nvGrpSpPr>
      <p:grpSpPr>
        <a:xfrm>
          <a:off x="0" y="0"/>
          <a:ext cx="0" cy="0"/>
          <a:chOff x="0" y="0"/>
          <a:chExt cx="0" cy="0"/>
        </a:xfrm>
      </p:grpSpPr>
      <p:sp>
        <p:nvSpPr>
          <p:cNvPr id="5" name="Marcador de texto 7">
            <a:extLst>
              <a:ext uri="{FF2B5EF4-FFF2-40B4-BE49-F238E27FC236}">
                <a16:creationId xmlns:a16="http://schemas.microsoft.com/office/drawing/2014/main" id="{654C99F6-C45D-F64A-B6C5-2D26CA5716CF}"/>
              </a:ext>
            </a:extLst>
          </p:cNvPr>
          <p:cNvSpPr>
            <a:spLocks noGrp="1"/>
          </p:cNvSpPr>
          <p:nvPr>
            <p:ph type="body" sz="quarter" idx="16" hasCustomPrompt="1"/>
          </p:nvPr>
        </p:nvSpPr>
        <p:spPr>
          <a:xfrm>
            <a:off x="2910984" y="4028612"/>
            <a:ext cx="5969545" cy="1741797"/>
          </a:xfrm>
          <a:prstGeom prst="rect">
            <a:avLst/>
          </a:prstGeom>
        </p:spPr>
        <p:txBody>
          <a:bodyPr lIns="0" tIns="0" rIns="0" bIns="0">
            <a:normAutofit/>
          </a:bodyPr>
          <a:lstStyle>
            <a:lvl1pPr marL="0" marR="0" indent="0" algn="l" defTabSz="914400" rtl="0" eaLnBrk="1" fontAlgn="auto" latinLnBrk="0" hangingPunct="1">
              <a:lnSpc>
                <a:spcPct val="100000"/>
              </a:lnSpc>
              <a:spcBef>
                <a:spcPts val="1000"/>
              </a:spcBef>
              <a:spcAft>
                <a:spcPts val="0"/>
              </a:spcAft>
              <a:buClrTx/>
              <a:buSzTx/>
              <a:buFont typeface="+mj-lt"/>
              <a:buNone/>
              <a:tabLst/>
              <a:defRPr lang="es-MX" sz="1600" b="0" i="0" u="none" strike="noStrike" spc="0" baseline="0" smtClean="0">
                <a:solidFill>
                  <a:schemeClr val="tx1"/>
                </a:solidFill>
                <a:latin typeface="Arial" panose="020B0604020202020204" pitchFamily="34" charset="0"/>
                <a:cs typeface="Arial" panose="020B0604020202020204" pitchFamily="34" charset="0"/>
              </a:defRPr>
            </a:lvl1pPr>
            <a:lvl2pPr marL="457200" indent="0">
              <a:buFont typeface="+mj-lt"/>
              <a:buNone/>
              <a:defRPr/>
            </a:lvl2pPr>
            <a:lvl3pPr marL="914400" indent="0">
              <a:buFont typeface="+mj-lt"/>
              <a:buNone/>
              <a:defRPr/>
            </a:lvl3pPr>
            <a:lvl4pPr marL="1371600" indent="0">
              <a:buFont typeface="+mj-lt"/>
              <a:buNone/>
              <a:defRPr/>
            </a:lvl4pPr>
            <a:lvl5pPr marL="1828800" indent="0">
              <a:buFont typeface="+mj-lt"/>
              <a:buNone/>
              <a:defRPr/>
            </a:lvl5pPr>
          </a:lstStyle>
          <a:p>
            <a:r>
              <a:rPr lang="es-PE" dirty="0"/>
              <a:t>Párrafo</a:t>
            </a:r>
            <a:br>
              <a:rPr lang="es-PE" dirty="0"/>
            </a:br>
            <a:r>
              <a:rPr lang="es-PE" dirty="0"/>
              <a:t>(Arial, 16 pts.)</a:t>
            </a:r>
          </a:p>
        </p:txBody>
      </p:sp>
      <p:sp>
        <p:nvSpPr>
          <p:cNvPr id="10" name="Rectángulo 9">
            <a:extLst>
              <a:ext uri="{FF2B5EF4-FFF2-40B4-BE49-F238E27FC236}">
                <a16:creationId xmlns:a16="http://schemas.microsoft.com/office/drawing/2014/main" id="{448C0A98-FAC9-DB41-8021-FA252AD08BB1}"/>
              </a:ext>
            </a:extLst>
          </p:cNvPr>
          <p:cNvSpPr/>
          <p:nvPr/>
        </p:nvSpPr>
        <p:spPr>
          <a:xfrm>
            <a:off x="0" y="0"/>
            <a:ext cx="2471738" cy="6858000"/>
          </a:xfrm>
          <a:prstGeom prst="rect">
            <a:avLst/>
          </a:prstGeom>
          <a:solidFill>
            <a:srgbClr val="6E00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12" name="Imagen 11" descr="Imagen que contiene Texto&#10;&#10;Descripción generada automáticamente">
            <a:extLst>
              <a:ext uri="{FF2B5EF4-FFF2-40B4-BE49-F238E27FC236}">
                <a16:creationId xmlns:a16="http://schemas.microsoft.com/office/drawing/2014/main" id="{CC273A9C-0558-CC45-A842-6869080FF8F7}"/>
              </a:ext>
            </a:extLst>
          </p:cNvPr>
          <p:cNvPicPr>
            <a:picLocks noChangeAspect="1"/>
          </p:cNvPicPr>
          <p:nvPr/>
        </p:nvPicPr>
        <p:blipFill>
          <a:blip r:embed="rId2"/>
          <a:stretch>
            <a:fillRect/>
          </a:stretch>
        </p:blipFill>
        <p:spPr>
          <a:xfrm>
            <a:off x="11375400" y="5770409"/>
            <a:ext cx="435600" cy="720000"/>
          </a:xfrm>
          <a:prstGeom prst="rect">
            <a:avLst/>
          </a:prstGeom>
        </p:spPr>
      </p:pic>
      <p:sp>
        <p:nvSpPr>
          <p:cNvPr id="13" name="Marcador de texto 2">
            <a:extLst>
              <a:ext uri="{FF2B5EF4-FFF2-40B4-BE49-F238E27FC236}">
                <a16:creationId xmlns:a16="http://schemas.microsoft.com/office/drawing/2014/main" id="{680A2DCC-998B-C345-9BB3-99D8A48E9AC9}"/>
              </a:ext>
            </a:extLst>
          </p:cNvPr>
          <p:cNvSpPr>
            <a:spLocks noGrp="1"/>
          </p:cNvSpPr>
          <p:nvPr>
            <p:ph type="body" sz="quarter" idx="14" hasCustomPrompt="1"/>
          </p:nvPr>
        </p:nvSpPr>
        <p:spPr>
          <a:xfrm>
            <a:off x="2910984" y="1801953"/>
            <a:ext cx="6124528" cy="1890241"/>
          </a:xfrm>
          <a:prstGeom prst="rect">
            <a:avLst/>
          </a:prstGeom>
        </p:spPr>
        <p:txBody>
          <a:bodyPr lIns="0" tIns="0" rIns="0" bIns="0">
            <a:noAutofit/>
          </a:bodyPr>
          <a:lstStyle>
            <a:lvl1pPr marL="0" indent="0">
              <a:lnSpc>
                <a:spcPct val="100000"/>
              </a:lnSpc>
              <a:buNone/>
              <a:defRPr sz="4000" b="1" spc="0">
                <a:solidFill>
                  <a:schemeClr val="tx1"/>
                </a:solidFill>
                <a:latin typeface="Stag Book" panose="02000503060000020004" pitchFamily="2" charset="77"/>
                <a:cs typeface="Arial" panose="020B0604020202020204" pitchFamily="34" charset="0"/>
              </a:defRPr>
            </a:lvl1pPr>
            <a:lvl2pPr marL="4572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s-PE" dirty="0"/>
              <a:t>Sub título</a:t>
            </a:r>
          </a:p>
          <a:p>
            <a:pPr lvl="0"/>
            <a:r>
              <a:rPr lang="es-PE" dirty="0"/>
              <a:t>(Stag Negrita, 40 pts.)</a:t>
            </a:r>
          </a:p>
        </p:txBody>
      </p:sp>
      <p:grpSp>
        <p:nvGrpSpPr>
          <p:cNvPr id="15" name="Grupo 14">
            <a:extLst>
              <a:ext uri="{FF2B5EF4-FFF2-40B4-BE49-F238E27FC236}">
                <a16:creationId xmlns:a16="http://schemas.microsoft.com/office/drawing/2014/main" id="{F7E96F9B-349B-0A4F-A5E1-E2C273559A5C}"/>
              </a:ext>
            </a:extLst>
          </p:cNvPr>
          <p:cNvGrpSpPr/>
          <p:nvPr/>
        </p:nvGrpSpPr>
        <p:grpSpPr>
          <a:xfrm>
            <a:off x="2765546" y="1027028"/>
            <a:ext cx="490972" cy="438507"/>
            <a:chOff x="692987" y="1092326"/>
            <a:chExt cx="490972" cy="438507"/>
          </a:xfrm>
        </p:grpSpPr>
        <p:sp>
          <p:nvSpPr>
            <p:cNvPr id="16" name="Rectángulo 15">
              <a:extLst>
                <a:ext uri="{FF2B5EF4-FFF2-40B4-BE49-F238E27FC236}">
                  <a16:creationId xmlns:a16="http://schemas.microsoft.com/office/drawing/2014/main" id="{55870C02-C49B-1349-A2C4-27F0A399840F}"/>
                </a:ext>
              </a:extLst>
            </p:cNvPr>
            <p:cNvSpPr/>
            <p:nvPr/>
          </p:nvSpPr>
          <p:spPr>
            <a:xfrm>
              <a:off x="1104206" y="1092326"/>
              <a:ext cx="65856" cy="425397"/>
            </a:xfrm>
            <a:prstGeom prst="rect">
              <a:avLst/>
            </a:prstGeom>
            <a:solidFill>
              <a:srgbClr val="6E00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sp>
          <p:nvSpPr>
            <p:cNvPr id="17" name="Rectángulo 16">
              <a:extLst>
                <a:ext uri="{FF2B5EF4-FFF2-40B4-BE49-F238E27FC236}">
                  <a16:creationId xmlns:a16="http://schemas.microsoft.com/office/drawing/2014/main" id="{D224C3B9-DA4E-4947-88E4-438FFBC3CF70}"/>
                </a:ext>
              </a:extLst>
            </p:cNvPr>
            <p:cNvSpPr/>
            <p:nvPr/>
          </p:nvSpPr>
          <p:spPr>
            <a:xfrm rot="5400000">
              <a:off x="924435" y="1285206"/>
              <a:ext cx="65856" cy="425397"/>
            </a:xfrm>
            <a:prstGeom prst="rect">
              <a:avLst/>
            </a:prstGeom>
            <a:solidFill>
              <a:srgbClr val="6E00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sp>
          <p:nvSpPr>
            <p:cNvPr id="18" name="Rectángulo 17">
              <a:extLst>
                <a:ext uri="{FF2B5EF4-FFF2-40B4-BE49-F238E27FC236}">
                  <a16:creationId xmlns:a16="http://schemas.microsoft.com/office/drawing/2014/main" id="{B638D32B-1C9F-F741-BB45-87253423481F}"/>
                </a:ext>
              </a:extLst>
            </p:cNvPr>
            <p:cNvSpPr/>
            <p:nvPr/>
          </p:nvSpPr>
          <p:spPr>
            <a:xfrm rot="18858645">
              <a:off x="905545" y="1041887"/>
              <a:ext cx="65856" cy="490972"/>
            </a:xfrm>
            <a:prstGeom prst="rect">
              <a:avLst/>
            </a:prstGeom>
            <a:solidFill>
              <a:srgbClr val="6E00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grpSp>
    </p:spTree>
    <p:extLst>
      <p:ext uri="{BB962C8B-B14F-4D97-AF65-F5344CB8AC3E}">
        <p14:creationId xmlns:p14="http://schemas.microsoft.com/office/powerpoint/2010/main" val="34395597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1_Sub título">
    <p:bg>
      <p:bgPr>
        <a:solidFill>
          <a:srgbClr val="6E00EC"/>
        </a:solidFill>
        <a:effectLst/>
      </p:bgPr>
    </p:bg>
    <p:spTree>
      <p:nvGrpSpPr>
        <p:cNvPr id="1" name=""/>
        <p:cNvGrpSpPr/>
        <p:nvPr/>
      </p:nvGrpSpPr>
      <p:grpSpPr>
        <a:xfrm>
          <a:off x="0" y="0"/>
          <a:ext cx="0" cy="0"/>
          <a:chOff x="0" y="0"/>
          <a:chExt cx="0" cy="0"/>
        </a:xfrm>
      </p:grpSpPr>
      <p:sp>
        <p:nvSpPr>
          <p:cNvPr id="13" name="Marcador de texto 2">
            <a:extLst>
              <a:ext uri="{FF2B5EF4-FFF2-40B4-BE49-F238E27FC236}">
                <a16:creationId xmlns:a16="http://schemas.microsoft.com/office/drawing/2014/main" id="{680A2DCC-998B-C345-9BB3-99D8A48E9AC9}"/>
              </a:ext>
            </a:extLst>
          </p:cNvPr>
          <p:cNvSpPr>
            <a:spLocks noGrp="1"/>
          </p:cNvSpPr>
          <p:nvPr>
            <p:ph type="body" sz="quarter" idx="14" hasCustomPrompt="1"/>
          </p:nvPr>
        </p:nvSpPr>
        <p:spPr>
          <a:xfrm>
            <a:off x="853584" y="1538759"/>
            <a:ext cx="6124528" cy="1890241"/>
          </a:xfrm>
          <a:prstGeom prst="rect">
            <a:avLst/>
          </a:prstGeom>
        </p:spPr>
        <p:txBody>
          <a:bodyPr lIns="0" tIns="0" rIns="0" bIns="0">
            <a:noAutofit/>
          </a:bodyPr>
          <a:lstStyle>
            <a:lvl1pPr marL="0" indent="0">
              <a:lnSpc>
                <a:spcPct val="100000"/>
              </a:lnSpc>
              <a:buNone/>
              <a:defRPr sz="4000" b="1" spc="0">
                <a:solidFill>
                  <a:schemeClr val="bg1"/>
                </a:solidFill>
                <a:latin typeface="Stag Book" panose="02000503060000020004" pitchFamily="2" charset="77"/>
                <a:cs typeface="Arial" panose="020B0604020202020204" pitchFamily="34" charset="0"/>
              </a:defRPr>
            </a:lvl1pPr>
            <a:lvl2pPr marL="4572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s-PE" dirty="0"/>
              <a:t>Sub título</a:t>
            </a:r>
          </a:p>
          <a:p>
            <a:pPr lvl="0"/>
            <a:r>
              <a:rPr lang="es-PE" dirty="0"/>
              <a:t>(Stag Negrita, 40 pts.)</a:t>
            </a:r>
          </a:p>
        </p:txBody>
      </p:sp>
      <p:grpSp>
        <p:nvGrpSpPr>
          <p:cNvPr id="15" name="Grupo 14">
            <a:extLst>
              <a:ext uri="{FF2B5EF4-FFF2-40B4-BE49-F238E27FC236}">
                <a16:creationId xmlns:a16="http://schemas.microsoft.com/office/drawing/2014/main" id="{F7E96F9B-349B-0A4F-A5E1-E2C273559A5C}"/>
              </a:ext>
            </a:extLst>
          </p:cNvPr>
          <p:cNvGrpSpPr/>
          <p:nvPr/>
        </p:nvGrpSpPr>
        <p:grpSpPr>
          <a:xfrm>
            <a:off x="708146" y="763834"/>
            <a:ext cx="490972" cy="438507"/>
            <a:chOff x="692987" y="1092326"/>
            <a:chExt cx="490972" cy="438507"/>
          </a:xfrm>
        </p:grpSpPr>
        <p:sp>
          <p:nvSpPr>
            <p:cNvPr id="16" name="Rectángulo 15">
              <a:extLst>
                <a:ext uri="{FF2B5EF4-FFF2-40B4-BE49-F238E27FC236}">
                  <a16:creationId xmlns:a16="http://schemas.microsoft.com/office/drawing/2014/main" id="{55870C02-C49B-1349-A2C4-27F0A399840F}"/>
                </a:ext>
              </a:extLst>
            </p:cNvPr>
            <p:cNvSpPr/>
            <p:nvPr/>
          </p:nvSpPr>
          <p:spPr>
            <a:xfrm>
              <a:off x="1104206" y="1092326"/>
              <a:ext cx="65856" cy="4253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sp>
          <p:nvSpPr>
            <p:cNvPr id="17" name="Rectángulo 16">
              <a:extLst>
                <a:ext uri="{FF2B5EF4-FFF2-40B4-BE49-F238E27FC236}">
                  <a16:creationId xmlns:a16="http://schemas.microsoft.com/office/drawing/2014/main" id="{D224C3B9-DA4E-4947-88E4-438FFBC3CF70}"/>
                </a:ext>
              </a:extLst>
            </p:cNvPr>
            <p:cNvSpPr/>
            <p:nvPr/>
          </p:nvSpPr>
          <p:spPr>
            <a:xfrm rot="5400000">
              <a:off x="924435" y="1285206"/>
              <a:ext cx="65856" cy="4253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sp>
          <p:nvSpPr>
            <p:cNvPr id="18" name="Rectángulo 17">
              <a:extLst>
                <a:ext uri="{FF2B5EF4-FFF2-40B4-BE49-F238E27FC236}">
                  <a16:creationId xmlns:a16="http://schemas.microsoft.com/office/drawing/2014/main" id="{B638D32B-1C9F-F741-BB45-87253423481F}"/>
                </a:ext>
              </a:extLst>
            </p:cNvPr>
            <p:cNvSpPr/>
            <p:nvPr/>
          </p:nvSpPr>
          <p:spPr>
            <a:xfrm rot="18858645">
              <a:off x="905545" y="1041887"/>
              <a:ext cx="65856" cy="4909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grpSp>
      <p:pic>
        <p:nvPicPr>
          <p:cNvPr id="14" name="Imagen 13" descr="Imagen que contiene Icono&#10;&#10;Descripción generada automáticamente">
            <a:extLst>
              <a:ext uri="{FF2B5EF4-FFF2-40B4-BE49-F238E27FC236}">
                <a16:creationId xmlns:a16="http://schemas.microsoft.com/office/drawing/2014/main" id="{9EC724AC-195B-3945-9A72-F1B08303004F}"/>
              </a:ext>
            </a:extLst>
          </p:cNvPr>
          <p:cNvPicPr>
            <a:picLocks noChangeAspect="1"/>
          </p:cNvPicPr>
          <p:nvPr/>
        </p:nvPicPr>
        <p:blipFill>
          <a:blip r:embed="rId2"/>
          <a:stretch>
            <a:fillRect/>
          </a:stretch>
        </p:blipFill>
        <p:spPr>
          <a:xfrm>
            <a:off x="11375400" y="5770409"/>
            <a:ext cx="435600" cy="720000"/>
          </a:xfrm>
          <a:prstGeom prst="rect">
            <a:avLst/>
          </a:prstGeom>
        </p:spPr>
      </p:pic>
    </p:spTree>
    <p:extLst>
      <p:ext uri="{BB962C8B-B14F-4D97-AF65-F5344CB8AC3E}">
        <p14:creationId xmlns:p14="http://schemas.microsoft.com/office/powerpoint/2010/main" val="8393654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árrafo + imagen">
    <p:spTree>
      <p:nvGrpSpPr>
        <p:cNvPr id="1" name=""/>
        <p:cNvGrpSpPr/>
        <p:nvPr/>
      </p:nvGrpSpPr>
      <p:grpSpPr>
        <a:xfrm>
          <a:off x="0" y="0"/>
          <a:ext cx="0" cy="0"/>
          <a:chOff x="0" y="0"/>
          <a:chExt cx="0" cy="0"/>
        </a:xfrm>
      </p:grpSpPr>
      <p:sp>
        <p:nvSpPr>
          <p:cNvPr id="7" name="Marcador de texto 2">
            <a:extLst>
              <a:ext uri="{FF2B5EF4-FFF2-40B4-BE49-F238E27FC236}">
                <a16:creationId xmlns:a16="http://schemas.microsoft.com/office/drawing/2014/main" id="{81C8642D-1CB2-4C8B-977E-70E970DF40E2}"/>
              </a:ext>
            </a:extLst>
          </p:cNvPr>
          <p:cNvSpPr>
            <a:spLocks noGrp="1"/>
          </p:cNvSpPr>
          <p:nvPr>
            <p:ph type="body" sz="quarter" idx="14" hasCustomPrompt="1"/>
          </p:nvPr>
        </p:nvSpPr>
        <p:spPr>
          <a:xfrm>
            <a:off x="453969" y="1187179"/>
            <a:ext cx="5476717" cy="477331"/>
          </a:xfrm>
          <a:prstGeom prst="rect">
            <a:avLst/>
          </a:prstGeom>
        </p:spPr>
        <p:txBody>
          <a:bodyPr lIns="0" tIns="0" rIns="0" bIns="0" anchor="ctr">
            <a:normAutofit/>
          </a:bodyPr>
          <a:lstStyle>
            <a:lvl1pPr marL="0" indent="0">
              <a:lnSpc>
                <a:spcPct val="60000"/>
              </a:lnSpc>
              <a:buNone/>
              <a:defRPr sz="3000" b="1" spc="0">
                <a:solidFill>
                  <a:srgbClr val="6E00ED"/>
                </a:solidFill>
                <a:latin typeface="Stag Book" panose="02000503060000020004" pitchFamily="2" charset="77"/>
                <a:cs typeface="Arial" panose="020B0604020202020204" pitchFamily="34" charset="0"/>
              </a:defRPr>
            </a:lvl1pPr>
            <a:lvl2pPr marL="4572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s-PE" dirty="0"/>
              <a:t>Título (Stag Negrita, 30 pts.)</a:t>
            </a:r>
          </a:p>
        </p:txBody>
      </p:sp>
      <p:sp>
        <p:nvSpPr>
          <p:cNvPr id="5" name="Marcador de texto 7">
            <a:extLst>
              <a:ext uri="{FF2B5EF4-FFF2-40B4-BE49-F238E27FC236}">
                <a16:creationId xmlns:a16="http://schemas.microsoft.com/office/drawing/2014/main" id="{654C99F6-C45D-F64A-B6C5-2D26CA5716CF}"/>
              </a:ext>
            </a:extLst>
          </p:cNvPr>
          <p:cNvSpPr>
            <a:spLocks noGrp="1"/>
          </p:cNvSpPr>
          <p:nvPr>
            <p:ph type="body" sz="quarter" idx="16" hasCustomPrompt="1"/>
          </p:nvPr>
        </p:nvSpPr>
        <p:spPr>
          <a:xfrm>
            <a:off x="438148" y="1782306"/>
            <a:ext cx="5492538" cy="4229592"/>
          </a:xfrm>
          <a:prstGeom prst="rect">
            <a:avLst/>
          </a:prstGeom>
        </p:spPr>
        <p:txBody>
          <a:bodyPr lIns="0" tIns="0" rIns="0" bIns="0">
            <a:normAutofit/>
          </a:bodyPr>
          <a:lstStyle>
            <a:lvl1pPr marL="0" marR="0" indent="0" algn="l" defTabSz="914400" rtl="0" eaLnBrk="1" fontAlgn="auto" latinLnBrk="0" hangingPunct="1">
              <a:lnSpc>
                <a:spcPct val="100000"/>
              </a:lnSpc>
              <a:spcBef>
                <a:spcPts val="1000"/>
              </a:spcBef>
              <a:spcAft>
                <a:spcPts val="0"/>
              </a:spcAft>
              <a:buClrTx/>
              <a:buSzTx/>
              <a:buFont typeface="+mj-lt"/>
              <a:buNone/>
              <a:tabLst/>
              <a:defRPr lang="es-MX" sz="1800" b="0" i="0" u="none" strike="noStrike" spc="0" baseline="0" smtClean="0">
                <a:solidFill>
                  <a:schemeClr val="tx1"/>
                </a:solidFill>
                <a:latin typeface="Arial" panose="020B0604020202020204" pitchFamily="34" charset="0"/>
                <a:cs typeface="Arial" panose="020B0604020202020204" pitchFamily="34" charset="0"/>
              </a:defRPr>
            </a:lvl1pPr>
            <a:lvl2pPr marL="457200" indent="0">
              <a:buFont typeface="+mj-lt"/>
              <a:buNone/>
              <a:defRPr/>
            </a:lvl2pPr>
            <a:lvl3pPr marL="914400" indent="0">
              <a:buFont typeface="+mj-lt"/>
              <a:buNone/>
              <a:defRPr/>
            </a:lvl3pPr>
            <a:lvl4pPr marL="1371600" indent="0">
              <a:buFont typeface="+mj-lt"/>
              <a:buNone/>
              <a:defRPr/>
            </a:lvl4pPr>
            <a:lvl5pPr marL="1828800" indent="0">
              <a:buFont typeface="+mj-lt"/>
              <a:buNone/>
              <a:defRPr/>
            </a:lvl5pPr>
          </a:lstStyle>
          <a:p>
            <a:r>
              <a:rPr lang="es-PE" dirty="0"/>
              <a:t>Párrafo</a:t>
            </a:r>
            <a:br>
              <a:rPr lang="es-PE" dirty="0"/>
            </a:br>
            <a:r>
              <a:rPr lang="es-PE" dirty="0"/>
              <a:t>(Arial, 16 pts.)</a:t>
            </a:r>
          </a:p>
        </p:txBody>
      </p:sp>
      <p:sp>
        <p:nvSpPr>
          <p:cNvPr id="10" name="Marcador de posición de imagen 3">
            <a:extLst>
              <a:ext uri="{FF2B5EF4-FFF2-40B4-BE49-F238E27FC236}">
                <a16:creationId xmlns:a16="http://schemas.microsoft.com/office/drawing/2014/main" id="{9F3EFAD0-9053-5246-B675-5AD6A44C8A00}"/>
              </a:ext>
            </a:extLst>
          </p:cNvPr>
          <p:cNvSpPr>
            <a:spLocks noGrp="1"/>
          </p:cNvSpPr>
          <p:nvPr>
            <p:ph type="pic" sz="quarter" idx="17" hasCustomPrompt="1"/>
          </p:nvPr>
        </p:nvSpPr>
        <p:spPr>
          <a:xfrm>
            <a:off x="6261315" y="1782305"/>
            <a:ext cx="4912963" cy="4229592"/>
          </a:xfrm>
          <a:prstGeom prst="rect">
            <a:avLst/>
          </a:prstGeom>
        </p:spPr>
        <p:txBody>
          <a:bodyPr/>
          <a:lstStyle>
            <a:lvl1pPr marL="0" indent="0">
              <a:spcBef>
                <a:spcPts val="200"/>
              </a:spcBef>
              <a:buNone/>
              <a:defRPr sz="2200" b="1">
                <a:solidFill>
                  <a:schemeClr val="bg1">
                    <a:lumMod val="65000"/>
                  </a:schemeClr>
                </a:solidFill>
                <a:latin typeface="Arial" panose="020B0604020202020204" pitchFamily="34" charset="0"/>
                <a:cs typeface="Arial" panose="020B0604020202020204" pitchFamily="34" charset="0"/>
              </a:defRPr>
            </a:lvl1pPr>
          </a:lstStyle>
          <a:p>
            <a:r>
              <a:rPr lang="es-PE" dirty="0"/>
              <a:t>Imagen aquí</a:t>
            </a:r>
          </a:p>
        </p:txBody>
      </p:sp>
      <p:sp>
        <p:nvSpPr>
          <p:cNvPr id="12" name="Rectángulo 11">
            <a:extLst>
              <a:ext uri="{FF2B5EF4-FFF2-40B4-BE49-F238E27FC236}">
                <a16:creationId xmlns:a16="http://schemas.microsoft.com/office/drawing/2014/main" id="{7FF582A3-86F4-AE47-974F-C7916DD092BE}"/>
              </a:ext>
            </a:extLst>
          </p:cNvPr>
          <p:cNvSpPr/>
          <p:nvPr/>
        </p:nvSpPr>
        <p:spPr>
          <a:xfrm>
            <a:off x="0" y="309380"/>
            <a:ext cx="12192000" cy="360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pic>
        <p:nvPicPr>
          <p:cNvPr id="13" name="Imagen 12" descr="Imagen que contiene Texto&#10;&#10;Descripción generada automáticamente">
            <a:extLst>
              <a:ext uri="{FF2B5EF4-FFF2-40B4-BE49-F238E27FC236}">
                <a16:creationId xmlns:a16="http://schemas.microsoft.com/office/drawing/2014/main" id="{7DCA2970-CEB2-574F-8B32-A8331CFB83F9}"/>
              </a:ext>
            </a:extLst>
          </p:cNvPr>
          <p:cNvPicPr>
            <a:picLocks noChangeAspect="1"/>
          </p:cNvPicPr>
          <p:nvPr/>
        </p:nvPicPr>
        <p:blipFill>
          <a:blip r:embed="rId2"/>
          <a:stretch>
            <a:fillRect/>
          </a:stretch>
        </p:blipFill>
        <p:spPr>
          <a:xfrm>
            <a:off x="11375400" y="5770409"/>
            <a:ext cx="435600" cy="720000"/>
          </a:xfrm>
          <a:prstGeom prst="rect">
            <a:avLst/>
          </a:prstGeom>
        </p:spPr>
      </p:pic>
      <p:sp>
        <p:nvSpPr>
          <p:cNvPr id="8" name="Marcador de texto 7">
            <a:extLst>
              <a:ext uri="{FF2B5EF4-FFF2-40B4-BE49-F238E27FC236}">
                <a16:creationId xmlns:a16="http://schemas.microsoft.com/office/drawing/2014/main" id="{22118B52-6FE3-1241-A2A4-1DD334BAD1E3}"/>
              </a:ext>
            </a:extLst>
          </p:cNvPr>
          <p:cNvSpPr>
            <a:spLocks noGrp="1"/>
          </p:cNvSpPr>
          <p:nvPr>
            <p:ph type="body" sz="quarter" idx="26" hasCustomPrompt="1"/>
          </p:nvPr>
        </p:nvSpPr>
        <p:spPr>
          <a:xfrm>
            <a:off x="453969" y="356272"/>
            <a:ext cx="3751020" cy="289662"/>
          </a:xfrm>
          <a:prstGeom prst="rect">
            <a:avLst/>
          </a:prstGeom>
        </p:spPr>
        <p:txBody>
          <a:bodyPr lIns="0" tIns="0" rIns="0" bIns="0">
            <a:normAutofit/>
          </a:bodyPr>
          <a:lstStyle>
            <a:lvl1pPr marL="0" marR="0" indent="0" algn="l" defTabSz="914400" rtl="0" eaLnBrk="1" fontAlgn="auto" latinLnBrk="0" hangingPunct="1">
              <a:lnSpc>
                <a:spcPct val="150000"/>
              </a:lnSpc>
              <a:spcBef>
                <a:spcPts val="1000"/>
              </a:spcBef>
              <a:spcAft>
                <a:spcPts val="0"/>
              </a:spcAft>
              <a:buClrTx/>
              <a:buSzTx/>
              <a:buFont typeface="+mj-lt"/>
              <a:buNone/>
              <a:tabLst/>
              <a:defRPr sz="1000" b="0">
                <a:solidFill>
                  <a:schemeClr val="tx1"/>
                </a:solidFill>
                <a:latin typeface="Arial" panose="020B0604020202020204" pitchFamily="34" charset="0"/>
                <a:cs typeface="Arial" panose="020B0604020202020204" pitchFamily="34" charset="0"/>
              </a:defRPr>
            </a:lvl1pPr>
            <a:lvl2pPr marL="457200" indent="0">
              <a:buFont typeface="+mj-lt"/>
              <a:buNone/>
              <a:defRPr/>
            </a:lvl2pPr>
            <a:lvl3pPr marL="914400" indent="0">
              <a:buFont typeface="+mj-lt"/>
              <a:buNone/>
              <a:defRPr/>
            </a:lvl3pPr>
            <a:lvl4pPr marL="1371600" indent="0">
              <a:buFont typeface="+mj-lt"/>
              <a:buNone/>
              <a:defRPr/>
            </a:lvl4pPr>
            <a:lvl5pPr marL="1828800" indent="0">
              <a:buFont typeface="+mj-lt"/>
              <a:buNone/>
              <a:defRPr/>
            </a:lvl5pPr>
          </a:lstStyle>
          <a:p>
            <a:pPr lvl="0"/>
            <a:r>
              <a:rPr lang="es-PE" dirty="0"/>
              <a:t>Nombre del curso</a:t>
            </a:r>
          </a:p>
        </p:txBody>
      </p:sp>
    </p:spTree>
    <p:extLst>
      <p:ext uri="{BB962C8B-B14F-4D97-AF65-F5344CB8AC3E}">
        <p14:creationId xmlns:p14="http://schemas.microsoft.com/office/powerpoint/2010/main" val="31369865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árrafo">
    <p:spTree>
      <p:nvGrpSpPr>
        <p:cNvPr id="1" name=""/>
        <p:cNvGrpSpPr/>
        <p:nvPr/>
      </p:nvGrpSpPr>
      <p:grpSpPr>
        <a:xfrm>
          <a:off x="0" y="0"/>
          <a:ext cx="0" cy="0"/>
          <a:chOff x="0" y="0"/>
          <a:chExt cx="0" cy="0"/>
        </a:xfrm>
      </p:grpSpPr>
      <p:sp>
        <p:nvSpPr>
          <p:cNvPr id="12" name="Marcador de texto 7">
            <a:extLst>
              <a:ext uri="{FF2B5EF4-FFF2-40B4-BE49-F238E27FC236}">
                <a16:creationId xmlns:a16="http://schemas.microsoft.com/office/drawing/2014/main" id="{C0DB2D61-18BC-F840-8464-B66C77C9D38D}"/>
              </a:ext>
            </a:extLst>
          </p:cNvPr>
          <p:cNvSpPr>
            <a:spLocks noGrp="1"/>
          </p:cNvSpPr>
          <p:nvPr>
            <p:ph type="body" sz="quarter" idx="16" hasCustomPrompt="1"/>
          </p:nvPr>
        </p:nvSpPr>
        <p:spPr>
          <a:xfrm>
            <a:off x="438148" y="1782306"/>
            <a:ext cx="11247574" cy="4229592"/>
          </a:xfrm>
          <a:prstGeom prst="rect">
            <a:avLst/>
          </a:prstGeom>
        </p:spPr>
        <p:txBody>
          <a:bodyPr lIns="0" tIns="0" rIns="0" bIns="0">
            <a:normAutofit/>
          </a:bodyPr>
          <a:lstStyle>
            <a:lvl1pPr marL="0" marR="0" indent="0" algn="l" defTabSz="914400" rtl="0" eaLnBrk="1" fontAlgn="auto" latinLnBrk="0" hangingPunct="1">
              <a:lnSpc>
                <a:spcPct val="100000"/>
              </a:lnSpc>
              <a:spcBef>
                <a:spcPts val="1000"/>
              </a:spcBef>
              <a:spcAft>
                <a:spcPts val="0"/>
              </a:spcAft>
              <a:buClrTx/>
              <a:buSzTx/>
              <a:buFont typeface="+mj-lt"/>
              <a:buNone/>
              <a:tabLst/>
              <a:defRPr lang="es-MX" sz="1800" b="0" i="0" u="none" strike="noStrike" spc="0" baseline="0" smtClean="0">
                <a:solidFill>
                  <a:schemeClr val="tx1"/>
                </a:solidFill>
                <a:latin typeface="Arial" panose="020B0604020202020204" pitchFamily="34" charset="0"/>
                <a:cs typeface="Arial" panose="020B0604020202020204" pitchFamily="34" charset="0"/>
              </a:defRPr>
            </a:lvl1pPr>
            <a:lvl2pPr marL="457200" indent="0">
              <a:buFont typeface="+mj-lt"/>
              <a:buNone/>
              <a:defRPr/>
            </a:lvl2pPr>
            <a:lvl3pPr marL="914400" indent="0">
              <a:buFont typeface="+mj-lt"/>
              <a:buNone/>
              <a:defRPr/>
            </a:lvl3pPr>
            <a:lvl4pPr marL="1371600" indent="0">
              <a:buFont typeface="+mj-lt"/>
              <a:buNone/>
              <a:defRPr/>
            </a:lvl4pPr>
            <a:lvl5pPr marL="1828800" indent="0">
              <a:buFont typeface="+mj-lt"/>
              <a:buNone/>
              <a:defRPr/>
            </a:lvl5pPr>
          </a:lstStyle>
          <a:p>
            <a:r>
              <a:rPr lang="es-PE" dirty="0"/>
              <a:t>Ejemplo párrafo — De esta manera, se puede constituir un negocio como empresa individual de responsabilidad limitada (EIRL) o como uno de los tipos societarios regulados en la ley general de sociedades (sociedad anónima de Responsabilidad Limitada, Sociedad Anónima cerrada, sociedad anónima abierta, etc.). </a:t>
            </a:r>
          </a:p>
        </p:txBody>
      </p:sp>
      <p:pic>
        <p:nvPicPr>
          <p:cNvPr id="16" name="Imagen 15" descr="Imagen que contiene Texto&#10;&#10;Descripción generada automáticamente">
            <a:extLst>
              <a:ext uri="{FF2B5EF4-FFF2-40B4-BE49-F238E27FC236}">
                <a16:creationId xmlns:a16="http://schemas.microsoft.com/office/drawing/2014/main" id="{8F946BE4-738F-C444-B360-75592924F8A8}"/>
              </a:ext>
            </a:extLst>
          </p:cNvPr>
          <p:cNvPicPr>
            <a:picLocks noChangeAspect="1"/>
          </p:cNvPicPr>
          <p:nvPr/>
        </p:nvPicPr>
        <p:blipFill>
          <a:blip r:embed="rId2"/>
          <a:stretch>
            <a:fillRect/>
          </a:stretch>
        </p:blipFill>
        <p:spPr>
          <a:xfrm>
            <a:off x="11375400" y="5770409"/>
            <a:ext cx="435600" cy="720000"/>
          </a:xfrm>
          <a:prstGeom prst="rect">
            <a:avLst/>
          </a:prstGeom>
        </p:spPr>
      </p:pic>
      <p:sp>
        <p:nvSpPr>
          <p:cNvPr id="13" name="Marcador de texto 2">
            <a:extLst>
              <a:ext uri="{FF2B5EF4-FFF2-40B4-BE49-F238E27FC236}">
                <a16:creationId xmlns:a16="http://schemas.microsoft.com/office/drawing/2014/main" id="{39460FD9-5EE9-4F45-A5D5-FDE0517B6B86}"/>
              </a:ext>
            </a:extLst>
          </p:cNvPr>
          <p:cNvSpPr>
            <a:spLocks noGrp="1"/>
          </p:cNvSpPr>
          <p:nvPr>
            <p:ph type="body" sz="quarter" idx="14" hasCustomPrompt="1"/>
          </p:nvPr>
        </p:nvSpPr>
        <p:spPr>
          <a:xfrm>
            <a:off x="453969" y="1187179"/>
            <a:ext cx="5476717" cy="477331"/>
          </a:xfrm>
          <a:prstGeom prst="rect">
            <a:avLst/>
          </a:prstGeom>
        </p:spPr>
        <p:txBody>
          <a:bodyPr lIns="0" tIns="0" rIns="0" bIns="0" anchor="ctr">
            <a:normAutofit/>
          </a:bodyPr>
          <a:lstStyle>
            <a:lvl1pPr marL="0" indent="0">
              <a:lnSpc>
                <a:spcPct val="60000"/>
              </a:lnSpc>
              <a:buNone/>
              <a:defRPr sz="3000" b="1" spc="0">
                <a:solidFill>
                  <a:srgbClr val="6E00ED"/>
                </a:solidFill>
                <a:latin typeface="Stag Book" panose="02000503060000020004" pitchFamily="2" charset="77"/>
                <a:cs typeface="Arial" panose="020B0604020202020204" pitchFamily="34" charset="0"/>
              </a:defRPr>
            </a:lvl1pPr>
            <a:lvl2pPr marL="4572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s-PE" dirty="0"/>
              <a:t>Título (Stag Negrita, 30 pts.)</a:t>
            </a:r>
          </a:p>
        </p:txBody>
      </p:sp>
      <p:sp>
        <p:nvSpPr>
          <p:cNvPr id="7" name="Rectángulo 6">
            <a:extLst>
              <a:ext uri="{FF2B5EF4-FFF2-40B4-BE49-F238E27FC236}">
                <a16:creationId xmlns:a16="http://schemas.microsoft.com/office/drawing/2014/main" id="{70FA103A-34BE-FB4F-969D-448EBE44ADAE}"/>
              </a:ext>
            </a:extLst>
          </p:cNvPr>
          <p:cNvSpPr/>
          <p:nvPr/>
        </p:nvSpPr>
        <p:spPr>
          <a:xfrm>
            <a:off x="0" y="309380"/>
            <a:ext cx="12192000" cy="360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sp>
        <p:nvSpPr>
          <p:cNvPr id="9" name="Marcador de texto 7">
            <a:extLst>
              <a:ext uri="{FF2B5EF4-FFF2-40B4-BE49-F238E27FC236}">
                <a16:creationId xmlns:a16="http://schemas.microsoft.com/office/drawing/2014/main" id="{DA6F120B-7316-BA4B-87E8-035E2DACFED3}"/>
              </a:ext>
            </a:extLst>
          </p:cNvPr>
          <p:cNvSpPr>
            <a:spLocks noGrp="1"/>
          </p:cNvSpPr>
          <p:nvPr>
            <p:ph type="body" sz="quarter" idx="26" hasCustomPrompt="1"/>
          </p:nvPr>
        </p:nvSpPr>
        <p:spPr>
          <a:xfrm>
            <a:off x="453969" y="356272"/>
            <a:ext cx="3751020" cy="289662"/>
          </a:xfrm>
          <a:prstGeom prst="rect">
            <a:avLst/>
          </a:prstGeom>
        </p:spPr>
        <p:txBody>
          <a:bodyPr lIns="0" tIns="0" rIns="0" bIns="0">
            <a:normAutofit/>
          </a:bodyPr>
          <a:lstStyle>
            <a:lvl1pPr marL="0" marR="0" indent="0" algn="l" defTabSz="914400" rtl="0" eaLnBrk="1" fontAlgn="auto" latinLnBrk="0" hangingPunct="1">
              <a:lnSpc>
                <a:spcPct val="150000"/>
              </a:lnSpc>
              <a:spcBef>
                <a:spcPts val="1000"/>
              </a:spcBef>
              <a:spcAft>
                <a:spcPts val="0"/>
              </a:spcAft>
              <a:buClrTx/>
              <a:buSzTx/>
              <a:buFont typeface="+mj-lt"/>
              <a:buNone/>
              <a:tabLst/>
              <a:defRPr sz="1000" b="0">
                <a:solidFill>
                  <a:schemeClr val="tx1"/>
                </a:solidFill>
                <a:latin typeface="Arial" panose="020B0604020202020204" pitchFamily="34" charset="0"/>
                <a:cs typeface="Arial" panose="020B0604020202020204" pitchFamily="34" charset="0"/>
              </a:defRPr>
            </a:lvl1pPr>
            <a:lvl2pPr marL="457200" indent="0">
              <a:buFont typeface="+mj-lt"/>
              <a:buNone/>
              <a:defRPr/>
            </a:lvl2pPr>
            <a:lvl3pPr marL="914400" indent="0">
              <a:buFont typeface="+mj-lt"/>
              <a:buNone/>
              <a:defRPr/>
            </a:lvl3pPr>
            <a:lvl4pPr marL="1371600" indent="0">
              <a:buFont typeface="+mj-lt"/>
              <a:buNone/>
              <a:defRPr/>
            </a:lvl4pPr>
            <a:lvl5pPr marL="1828800" indent="0">
              <a:buFont typeface="+mj-lt"/>
              <a:buNone/>
              <a:defRPr/>
            </a:lvl5pPr>
          </a:lstStyle>
          <a:p>
            <a:pPr lvl="0"/>
            <a:r>
              <a:rPr lang="es-PE" dirty="0"/>
              <a:t>Nombre del curso</a:t>
            </a:r>
          </a:p>
        </p:txBody>
      </p:sp>
    </p:spTree>
    <p:extLst>
      <p:ext uri="{BB962C8B-B14F-4D97-AF65-F5344CB8AC3E}">
        <p14:creationId xmlns:p14="http://schemas.microsoft.com/office/powerpoint/2010/main" val="28218293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ítulo">
    <p:spTree>
      <p:nvGrpSpPr>
        <p:cNvPr id="1" name=""/>
        <p:cNvGrpSpPr/>
        <p:nvPr/>
      </p:nvGrpSpPr>
      <p:grpSpPr>
        <a:xfrm>
          <a:off x="0" y="0"/>
          <a:ext cx="0" cy="0"/>
          <a:chOff x="0" y="0"/>
          <a:chExt cx="0" cy="0"/>
        </a:xfrm>
      </p:grpSpPr>
      <p:pic>
        <p:nvPicPr>
          <p:cNvPr id="16" name="Imagen 15" descr="Imagen que contiene Texto&#10;&#10;Descripción generada automáticamente">
            <a:extLst>
              <a:ext uri="{FF2B5EF4-FFF2-40B4-BE49-F238E27FC236}">
                <a16:creationId xmlns:a16="http://schemas.microsoft.com/office/drawing/2014/main" id="{8F946BE4-738F-C444-B360-75592924F8A8}"/>
              </a:ext>
            </a:extLst>
          </p:cNvPr>
          <p:cNvPicPr>
            <a:picLocks noChangeAspect="1"/>
          </p:cNvPicPr>
          <p:nvPr/>
        </p:nvPicPr>
        <p:blipFill>
          <a:blip r:embed="rId2"/>
          <a:stretch>
            <a:fillRect/>
          </a:stretch>
        </p:blipFill>
        <p:spPr>
          <a:xfrm>
            <a:off x="11375400" y="5770409"/>
            <a:ext cx="435600" cy="720000"/>
          </a:xfrm>
          <a:prstGeom prst="rect">
            <a:avLst/>
          </a:prstGeom>
        </p:spPr>
      </p:pic>
      <p:sp>
        <p:nvSpPr>
          <p:cNvPr id="13" name="Marcador de texto 2">
            <a:extLst>
              <a:ext uri="{FF2B5EF4-FFF2-40B4-BE49-F238E27FC236}">
                <a16:creationId xmlns:a16="http://schemas.microsoft.com/office/drawing/2014/main" id="{39460FD9-5EE9-4F45-A5D5-FDE0517B6B86}"/>
              </a:ext>
            </a:extLst>
          </p:cNvPr>
          <p:cNvSpPr>
            <a:spLocks noGrp="1"/>
          </p:cNvSpPr>
          <p:nvPr>
            <p:ph type="body" sz="quarter" idx="14" hasCustomPrompt="1"/>
          </p:nvPr>
        </p:nvSpPr>
        <p:spPr>
          <a:xfrm>
            <a:off x="453969" y="1187179"/>
            <a:ext cx="5476717" cy="477331"/>
          </a:xfrm>
          <a:prstGeom prst="rect">
            <a:avLst/>
          </a:prstGeom>
        </p:spPr>
        <p:txBody>
          <a:bodyPr lIns="0" tIns="0" rIns="0" bIns="0" anchor="ctr">
            <a:normAutofit/>
          </a:bodyPr>
          <a:lstStyle>
            <a:lvl1pPr marL="0" indent="0">
              <a:lnSpc>
                <a:spcPct val="60000"/>
              </a:lnSpc>
              <a:buNone/>
              <a:defRPr sz="3000" b="1" spc="0">
                <a:solidFill>
                  <a:srgbClr val="6E00ED"/>
                </a:solidFill>
                <a:latin typeface="Stag Book" panose="02000503060000020004" pitchFamily="2" charset="77"/>
                <a:cs typeface="Arial" panose="020B0604020202020204" pitchFamily="34" charset="0"/>
              </a:defRPr>
            </a:lvl1pPr>
            <a:lvl2pPr marL="4572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s-PE" dirty="0"/>
              <a:t>Título (Stag Negrita, 30 pts.)</a:t>
            </a:r>
          </a:p>
        </p:txBody>
      </p:sp>
      <p:sp>
        <p:nvSpPr>
          <p:cNvPr id="7" name="Rectángulo 6">
            <a:extLst>
              <a:ext uri="{FF2B5EF4-FFF2-40B4-BE49-F238E27FC236}">
                <a16:creationId xmlns:a16="http://schemas.microsoft.com/office/drawing/2014/main" id="{70FA103A-34BE-FB4F-969D-448EBE44ADAE}"/>
              </a:ext>
            </a:extLst>
          </p:cNvPr>
          <p:cNvSpPr/>
          <p:nvPr/>
        </p:nvSpPr>
        <p:spPr>
          <a:xfrm>
            <a:off x="0" y="309380"/>
            <a:ext cx="12192000" cy="360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sp>
        <p:nvSpPr>
          <p:cNvPr id="9" name="Marcador de texto 7">
            <a:extLst>
              <a:ext uri="{FF2B5EF4-FFF2-40B4-BE49-F238E27FC236}">
                <a16:creationId xmlns:a16="http://schemas.microsoft.com/office/drawing/2014/main" id="{DA6F120B-7316-BA4B-87E8-035E2DACFED3}"/>
              </a:ext>
            </a:extLst>
          </p:cNvPr>
          <p:cNvSpPr>
            <a:spLocks noGrp="1"/>
          </p:cNvSpPr>
          <p:nvPr>
            <p:ph type="body" sz="quarter" idx="26" hasCustomPrompt="1"/>
          </p:nvPr>
        </p:nvSpPr>
        <p:spPr>
          <a:xfrm>
            <a:off x="453969" y="356272"/>
            <a:ext cx="3751020" cy="289662"/>
          </a:xfrm>
          <a:prstGeom prst="rect">
            <a:avLst/>
          </a:prstGeom>
        </p:spPr>
        <p:txBody>
          <a:bodyPr lIns="0" tIns="0" rIns="0" bIns="0">
            <a:normAutofit/>
          </a:bodyPr>
          <a:lstStyle>
            <a:lvl1pPr marL="0" marR="0" indent="0" algn="l" defTabSz="914400" rtl="0" eaLnBrk="1" fontAlgn="auto" latinLnBrk="0" hangingPunct="1">
              <a:lnSpc>
                <a:spcPct val="150000"/>
              </a:lnSpc>
              <a:spcBef>
                <a:spcPts val="1000"/>
              </a:spcBef>
              <a:spcAft>
                <a:spcPts val="0"/>
              </a:spcAft>
              <a:buClrTx/>
              <a:buSzTx/>
              <a:buFont typeface="+mj-lt"/>
              <a:buNone/>
              <a:tabLst/>
              <a:defRPr sz="1000" b="0">
                <a:solidFill>
                  <a:schemeClr val="tx1"/>
                </a:solidFill>
                <a:latin typeface="Arial" panose="020B0604020202020204" pitchFamily="34" charset="0"/>
                <a:cs typeface="Arial" panose="020B0604020202020204" pitchFamily="34" charset="0"/>
              </a:defRPr>
            </a:lvl1pPr>
            <a:lvl2pPr marL="457200" indent="0">
              <a:buFont typeface="+mj-lt"/>
              <a:buNone/>
              <a:defRPr/>
            </a:lvl2pPr>
            <a:lvl3pPr marL="914400" indent="0">
              <a:buFont typeface="+mj-lt"/>
              <a:buNone/>
              <a:defRPr/>
            </a:lvl3pPr>
            <a:lvl4pPr marL="1371600" indent="0">
              <a:buFont typeface="+mj-lt"/>
              <a:buNone/>
              <a:defRPr/>
            </a:lvl4pPr>
            <a:lvl5pPr marL="1828800" indent="0">
              <a:buFont typeface="+mj-lt"/>
              <a:buNone/>
              <a:defRPr/>
            </a:lvl5pPr>
          </a:lstStyle>
          <a:p>
            <a:pPr lvl="0"/>
            <a:r>
              <a:rPr lang="es-PE" dirty="0"/>
              <a:t>Nombre del curso</a:t>
            </a:r>
          </a:p>
        </p:txBody>
      </p:sp>
    </p:spTree>
    <p:extLst>
      <p:ext uri="{BB962C8B-B14F-4D97-AF65-F5344CB8AC3E}">
        <p14:creationId xmlns:p14="http://schemas.microsoft.com/office/powerpoint/2010/main" val="33146390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0DDA2227-39F1-4AA0-9B42-2E0DDF03BF1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dirty="0"/>
              <a:t>Haga clic para modificar el estilo de título del patrón</a:t>
            </a:r>
            <a:endParaRPr lang="es-PE" dirty="0"/>
          </a:p>
        </p:txBody>
      </p:sp>
      <p:sp>
        <p:nvSpPr>
          <p:cNvPr id="3" name="Marcador de texto 2">
            <a:extLst>
              <a:ext uri="{FF2B5EF4-FFF2-40B4-BE49-F238E27FC236}">
                <a16:creationId xmlns:a16="http://schemas.microsoft.com/office/drawing/2014/main" id="{D846627F-D4F7-4226-BA85-0F772126898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PE" dirty="0"/>
          </a:p>
        </p:txBody>
      </p:sp>
    </p:spTree>
    <p:extLst>
      <p:ext uri="{BB962C8B-B14F-4D97-AF65-F5344CB8AC3E}">
        <p14:creationId xmlns:p14="http://schemas.microsoft.com/office/powerpoint/2010/main" val="2832967511"/>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49" r:id="rId5"/>
    <p:sldLayoutId id="2147483737" r:id="rId6"/>
    <p:sldLayoutId id="2147483738" r:id="rId7"/>
    <p:sldLayoutId id="2147483739" r:id="rId8"/>
    <p:sldLayoutId id="2147483748" r:id="rId9"/>
    <p:sldLayoutId id="2147483740" r:id="rId10"/>
    <p:sldLayoutId id="2147483741" r:id="rId11"/>
    <p:sldLayoutId id="2147483742" r:id="rId12"/>
    <p:sldLayoutId id="2147483743" r:id="rId13"/>
    <p:sldLayoutId id="2147483744" r:id="rId14"/>
    <p:sldLayoutId id="2147483745" r:id="rId15"/>
    <p:sldLayoutId id="2147483746" r:id="rId16"/>
    <p:sldLayoutId id="2147483747" r:id="rId17"/>
    <p:sldLayoutId id="2147483750" r:id="rId18"/>
    <p:sldLayoutId id="2147483751" r:id="rId19"/>
    <p:sldLayoutId id="2147483752" r:id="rId20"/>
  </p:sldLayoutIdLst>
  <p:txStyles>
    <p:titleStyle>
      <a:lvl1pPr algn="l" defTabSz="914400" rtl="0" eaLnBrk="1" latinLnBrk="0" hangingPunct="1">
        <a:lnSpc>
          <a:spcPct val="90000"/>
        </a:lnSpc>
        <a:spcBef>
          <a:spcPct val="0"/>
        </a:spcBef>
        <a:buNone/>
        <a:defRPr sz="4400"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8.xml"/><Relationship Id="rId4" Type="http://schemas.openxmlformats.org/officeDocument/2006/relationships/image" Target="../media/image13.jpeg"/></Relationships>
</file>

<file path=ppt/slides/_rels/slide1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png"/><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3" Type="http://schemas.openxmlformats.org/officeDocument/2006/relationships/hyperlink" Target="https://remolacha.net/los-nuevos-millonarios-de-loteria-de-ny/" TargetMode="External"/><Relationship Id="rId2" Type="http://schemas.openxmlformats.org/officeDocument/2006/relationships/hyperlink" Target="https://www.youtube.com/watch?v=91Jd11NMKQo" TargetMode="External"/><Relationship Id="rId1" Type="http://schemas.openxmlformats.org/officeDocument/2006/relationships/slideLayout" Target="../slideLayouts/slideLayout19.xml"/><Relationship Id="rId5" Type="http://schemas.openxmlformats.org/officeDocument/2006/relationships/image" Target="../media/image17.pn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s://ljcr18.blogspot.com/" TargetMode="External"/><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www.redem.org/joao-silva-el-estudiante-campeon-mundial-en-calculo-mental-que-reprobo-matematicas/" TargetMode="External"/><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hyperlink" Target="http://megustaestarbien.com/wp-content/uploads/2012/06/verdadero-o-falso.jpg" TargetMode="External"/><Relationship Id="rId1" Type="http://schemas.openxmlformats.org/officeDocument/2006/relationships/slideLayout" Target="../slideLayouts/slideLayout19.xml"/><Relationship Id="rId4" Type="http://schemas.openxmlformats.org/officeDocument/2006/relationships/image" Target="../media/image23.jpeg"/></Relationships>
</file>

<file path=ppt/slides/_rels/slide18.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4.jpeg"/><Relationship Id="rId1" Type="http://schemas.openxmlformats.org/officeDocument/2006/relationships/slideLayout" Target="../slideLayouts/slideLayout19.xml"/><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hyperlink" Target="http://es.123rf.com/photo_35050130_joven-hombre-dudando.html" TargetMode="External"/><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0.xml"/></Relationships>
</file>

<file path=ppt/slides/_rels/slide8.xml.rels><?xml version="1.0" encoding="UTF-8" standalone="yes"?>
<Relationships xmlns="http://schemas.openxmlformats.org/package/2006/relationships"><Relationship Id="rId3" Type="http://schemas.openxmlformats.org/officeDocument/2006/relationships/hyperlink" Target="https://es.calameo.com/books/0041074460cfef8b872e9" TargetMode="External"/><Relationship Id="rId2" Type="http://schemas.openxmlformats.org/officeDocument/2006/relationships/image" Target="../media/image8.png"/><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png"/><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7762" name="Picture 2" descr="Primer plano de bolígrafo sobre informe económico con la ventana de fondo Foto gratis">
            <a:extLst>
              <a:ext uri="{FF2B5EF4-FFF2-40B4-BE49-F238E27FC236}">
                <a16:creationId xmlns:a16="http://schemas.microsoft.com/office/drawing/2014/main" id="{7C2D75F1-C0EB-EE41-ABD7-08CC767F5D0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551" r="29237"/>
          <a:stretch/>
        </p:blipFill>
        <p:spPr bwMode="auto">
          <a:xfrm>
            <a:off x="6096000" y="0"/>
            <a:ext cx="6096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Marcador de texto 4">
            <a:extLst>
              <a:ext uri="{FF2B5EF4-FFF2-40B4-BE49-F238E27FC236}">
                <a16:creationId xmlns:a16="http://schemas.microsoft.com/office/drawing/2014/main" id="{23326476-26BC-4601-BA5C-82F109F888DC}"/>
              </a:ext>
            </a:extLst>
          </p:cNvPr>
          <p:cNvSpPr>
            <a:spLocks noGrp="1"/>
          </p:cNvSpPr>
          <p:nvPr>
            <p:ph type="body" sz="quarter" idx="14"/>
          </p:nvPr>
        </p:nvSpPr>
        <p:spPr>
          <a:xfrm>
            <a:off x="381000" y="2296680"/>
            <a:ext cx="4609454" cy="2264641"/>
          </a:xfrm>
        </p:spPr>
        <p:txBody>
          <a:bodyPr/>
          <a:lstStyle/>
          <a:p>
            <a:r>
              <a:rPr lang="es-ES" dirty="0" smtClean="0"/>
              <a:t>Matemática aplicada al uso de </a:t>
            </a:r>
            <a:r>
              <a:rPr lang="es-ES" dirty="0" smtClean="0"/>
              <a:t>Tecnologías</a:t>
            </a:r>
            <a:endParaRPr lang="es-PE" dirty="0"/>
          </a:p>
          <a:p>
            <a:endParaRPr lang="es-PE" dirty="0"/>
          </a:p>
        </p:txBody>
      </p:sp>
      <p:sp>
        <p:nvSpPr>
          <p:cNvPr id="2" name="Marcador de texto 1">
            <a:extLst>
              <a:ext uri="{FF2B5EF4-FFF2-40B4-BE49-F238E27FC236}">
                <a16:creationId xmlns:a16="http://schemas.microsoft.com/office/drawing/2014/main" id="{51FB5928-6A9D-4A40-A59B-3E296900738E}"/>
              </a:ext>
            </a:extLst>
          </p:cNvPr>
          <p:cNvSpPr>
            <a:spLocks noGrp="1"/>
          </p:cNvSpPr>
          <p:nvPr>
            <p:ph type="body" sz="quarter" idx="4294967295"/>
          </p:nvPr>
        </p:nvSpPr>
        <p:spPr>
          <a:xfrm>
            <a:off x="200051" y="5795158"/>
            <a:ext cx="4609454" cy="855024"/>
          </a:xfrm>
        </p:spPr>
        <p:txBody>
          <a:bodyPr vert="horz" lIns="91440" tIns="45720" rIns="91440" bIns="45720" rtlCol="0" anchor="t">
            <a:noAutofit/>
          </a:bodyPr>
          <a:lstStyle/>
          <a:p>
            <a:pPr marL="0" indent="0">
              <a:buNone/>
            </a:pPr>
            <a:r>
              <a:rPr lang="es-ES" sz="1200" b="1" dirty="0">
                <a:solidFill>
                  <a:schemeClr val="bg1"/>
                </a:solidFill>
                <a:latin typeface="Stag Book"/>
                <a:cs typeface="Arial"/>
              </a:rPr>
              <a:t>Tema 1: </a:t>
            </a:r>
            <a:r>
              <a:rPr lang="es-ES" sz="1200" dirty="0">
                <a:solidFill>
                  <a:schemeClr val="bg1"/>
                </a:solidFill>
                <a:latin typeface="Stag Book"/>
                <a:cs typeface="Arial"/>
              </a:rPr>
              <a:t> </a:t>
            </a:r>
            <a:r>
              <a:rPr lang="es-ES" sz="1200" dirty="0" smtClean="0">
                <a:solidFill>
                  <a:schemeClr val="bg1"/>
                </a:solidFill>
                <a:latin typeface="Stag Book"/>
                <a:cs typeface="Arial"/>
              </a:rPr>
              <a:t>Lógica proposicional</a:t>
            </a:r>
            <a:endParaRPr lang="es-ES" sz="1200" dirty="0">
              <a:solidFill>
                <a:schemeClr val="bg1"/>
              </a:solidFill>
              <a:latin typeface="Stag Book"/>
              <a:cs typeface="Arial"/>
            </a:endParaRPr>
          </a:p>
          <a:p>
            <a:pPr marL="0" indent="0">
              <a:buNone/>
            </a:pPr>
            <a:r>
              <a:rPr lang="en-US" sz="1200" b="1" dirty="0" err="1">
                <a:solidFill>
                  <a:schemeClr val="bg1"/>
                </a:solidFill>
                <a:latin typeface="Stag Book"/>
                <a:cs typeface="Arial"/>
              </a:rPr>
              <a:t>Escuela</a:t>
            </a:r>
            <a:r>
              <a:rPr lang="en-US" sz="1200" b="1" dirty="0">
                <a:solidFill>
                  <a:schemeClr val="bg1"/>
                </a:solidFill>
                <a:latin typeface="Stag Book"/>
                <a:cs typeface="Arial"/>
              </a:rPr>
              <a:t> </a:t>
            </a:r>
            <a:r>
              <a:rPr lang="en-US" sz="1200" b="1" dirty="0" smtClean="0">
                <a:solidFill>
                  <a:schemeClr val="bg1"/>
                </a:solidFill>
                <a:latin typeface="Stag Book"/>
                <a:cs typeface="Arial"/>
              </a:rPr>
              <a:t>de</a:t>
            </a:r>
            <a:r>
              <a:rPr lang="en-US" sz="1200" b="1" dirty="0">
                <a:solidFill>
                  <a:schemeClr val="bg1"/>
                </a:solidFill>
                <a:latin typeface="Stag Book"/>
                <a:cs typeface="Arial"/>
              </a:rPr>
              <a:t> </a:t>
            </a:r>
            <a:r>
              <a:rPr lang="en-US" sz="1200" b="1" dirty="0" err="1" smtClean="0">
                <a:solidFill>
                  <a:schemeClr val="bg1"/>
                </a:solidFill>
                <a:latin typeface="Stag Book"/>
                <a:cs typeface="Arial"/>
              </a:rPr>
              <a:t>Tecnología</a:t>
            </a:r>
            <a:endParaRPr lang="es-PE" sz="1200" dirty="0">
              <a:solidFill>
                <a:schemeClr val="bg1"/>
              </a:solidFill>
            </a:endParaRPr>
          </a:p>
        </p:txBody>
      </p:sp>
    </p:spTree>
    <p:extLst>
      <p:ext uri="{BB962C8B-B14F-4D97-AF65-F5344CB8AC3E}">
        <p14:creationId xmlns:p14="http://schemas.microsoft.com/office/powerpoint/2010/main" val="42273637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Autofit/>
          </a:bodyPr>
          <a:lstStyle/>
          <a:p>
            <a:r>
              <a:rPr lang="es-PE" sz="2600" dirty="0"/>
              <a:t>Aprendemos</a:t>
            </a:r>
          </a:p>
        </p:txBody>
      </p:sp>
      <p:sp>
        <p:nvSpPr>
          <p:cNvPr id="4" name="CuadroTexto 3"/>
          <p:cNvSpPr txBox="1"/>
          <p:nvPr/>
        </p:nvSpPr>
        <p:spPr>
          <a:xfrm>
            <a:off x="843049" y="2351781"/>
            <a:ext cx="6711142" cy="461665"/>
          </a:xfrm>
          <a:prstGeom prst="rect">
            <a:avLst/>
          </a:prstGeom>
          <a:noFill/>
        </p:spPr>
        <p:txBody>
          <a:bodyPr wrap="square" rtlCol="0">
            <a:spAutoFit/>
          </a:bodyPr>
          <a:lstStyle/>
          <a:p>
            <a:r>
              <a:rPr lang="es-PE" sz="2400" dirty="0">
                <a:latin typeface="Arial" panose="020B0604020202020204" pitchFamily="34" charset="0"/>
                <a:cs typeface="Arial" panose="020B0604020202020204" pitchFamily="34" charset="0"/>
              </a:rPr>
              <a:t>Tengo un billete de veinte soles o diez soles.</a:t>
            </a:r>
          </a:p>
        </p:txBody>
      </p:sp>
      <p:sp>
        <p:nvSpPr>
          <p:cNvPr id="10" name="CuadroTexto 9"/>
          <p:cNvSpPr txBox="1"/>
          <p:nvPr/>
        </p:nvSpPr>
        <p:spPr>
          <a:xfrm>
            <a:off x="739140" y="1567572"/>
            <a:ext cx="3947160" cy="461665"/>
          </a:xfrm>
          <a:prstGeom prst="rect">
            <a:avLst/>
          </a:prstGeom>
          <a:noFill/>
        </p:spPr>
        <p:txBody>
          <a:bodyPr wrap="square" rtlCol="0">
            <a:spAutoFit/>
          </a:bodyPr>
          <a:lstStyle/>
          <a:p>
            <a:r>
              <a:rPr lang="es-PE" sz="2400" b="1" dirty="0">
                <a:solidFill>
                  <a:srgbClr val="8200FF"/>
                </a:solidFill>
                <a:latin typeface="Muller Regular" pitchFamily="50" charset="0"/>
              </a:rPr>
              <a:t>Proposición disyuntiva </a:t>
            </a:r>
          </a:p>
        </p:txBody>
      </p:sp>
      <p:sp>
        <p:nvSpPr>
          <p:cNvPr id="7" name="CuadroTexto 6"/>
          <p:cNvSpPr txBox="1"/>
          <p:nvPr/>
        </p:nvSpPr>
        <p:spPr>
          <a:xfrm>
            <a:off x="739140" y="3002567"/>
            <a:ext cx="7604760" cy="461665"/>
          </a:xfrm>
          <a:prstGeom prst="rect">
            <a:avLst/>
          </a:prstGeom>
          <a:noFill/>
        </p:spPr>
        <p:txBody>
          <a:bodyPr wrap="square" rtlCol="0">
            <a:spAutoFit/>
          </a:bodyPr>
          <a:lstStyle/>
          <a:p>
            <a:pPr marL="342900" indent="-342900">
              <a:buFont typeface="Wingdings" panose="05000000000000000000" pitchFamily="2" charset="2"/>
              <a:buChar char="Ø"/>
            </a:pPr>
            <a:r>
              <a:rPr lang="es-PE" sz="2400" dirty="0">
                <a:latin typeface="Arial" panose="020B0604020202020204" pitchFamily="34" charset="0"/>
                <a:cs typeface="Arial" panose="020B0604020202020204" pitchFamily="34" charset="0"/>
              </a:rPr>
              <a:t>¿Cuándo será verdadera esta proposición?</a:t>
            </a:r>
          </a:p>
        </p:txBody>
      </p:sp>
      <p:pic>
        <p:nvPicPr>
          <p:cNvPr id="3" name="Imagen 2"/>
          <p:cNvPicPr>
            <a:picLocks noChangeAspect="1"/>
          </p:cNvPicPr>
          <p:nvPr/>
        </p:nvPicPr>
        <p:blipFill>
          <a:blip r:embed="rId2"/>
          <a:stretch>
            <a:fillRect/>
          </a:stretch>
        </p:blipFill>
        <p:spPr>
          <a:xfrm>
            <a:off x="3047208" y="3653353"/>
            <a:ext cx="1639092" cy="1965934"/>
          </a:xfrm>
          <a:prstGeom prst="rect">
            <a:avLst/>
          </a:prstGeom>
        </p:spPr>
      </p:pic>
      <p:pic>
        <p:nvPicPr>
          <p:cNvPr id="8194" name="Picture 2" descr="Ver las imágenes de orige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54191" y="1246128"/>
            <a:ext cx="2891633" cy="2672970"/>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descr="Ver las imágenes de origen"/>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554191" y="3925779"/>
            <a:ext cx="2891633" cy="25322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31725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Autofit/>
          </a:bodyPr>
          <a:lstStyle/>
          <a:p>
            <a:r>
              <a:rPr lang="es-PE" sz="2600" dirty="0"/>
              <a:t>Aprendemos</a:t>
            </a:r>
          </a:p>
        </p:txBody>
      </p:sp>
      <p:sp>
        <p:nvSpPr>
          <p:cNvPr id="10" name="CuadroTexto 9"/>
          <p:cNvSpPr txBox="1"/>
          <p:nvPr/>
        </p:nvSpPr>
        <p:spPr>
          <a:xfrm>
            <a:off x="739140" y="1567572"/>
            <a:ext cx="3947160" cy="461665"/>
          </a:xfrm>
          <a:prstGeom prst="rect">
            <a:avLst/>
          </a:prstGeom>
          <a:noFill/>
        </p:spPr>
        <p:txBody>
          <a:bodyPr wrap="square" rtlCol="0">
            <a:spAutoFit/>
          </a:bodyPr>
          <a:lstStyle/>
          <a:p>
            <a:r>
              <a:rPr lang="es-PE" sz="2400" b="1" dirty="0">
                <a:solidFill>
                  <a:srgbClr val="8200FF"/>
                </a:solidFill>
                <a:latin typeface="Muller Regular" pitchFamily="50" charset="0"/>
              </a:rPr>
              <a:t>Proposición de negación</a:t>
            </a:r>
          </a:p>
        </p:txBody>
      </p:sp>
      <p:sp>
        <p:nvSpPr>
          <p:cNvPr id="7" name="CuadroTexto 6"/>
          <p:cNvSpPr txBox="1"/>
          <p:nvPr/>
        </p:nvSpPr>
        <p:spPr>
          <a:xfrm>
            <a:off x="739140" y="3210630"/>
            <a:ext cx="5973387" cy="830997"/>
          </a:xfrm>
          <a:prstGeom prst="rect">
            <a:avLst/>
          </a:prstGeom>
          <a:noFill/>
        </p:spPr>
        <p:txBody>
          <a:bodyPr wrap="square" rtlCol="0">
            <a:spAutoFit/>
          </a:bodyPr>
          <a:lstStyle/>
          <a:p>
            <a:pPr marL="342900" indent="-342900">
              <a:buFont typeface="Wingdings" panose="05000000000000000000" pitchFamily="2" charset="2"/>
              <a:buChar char="Ø"/>
            </a:pPr>
            <a:r>
              <a:rPr lang="es-PE" sz="2400" dirty="0">
                <a:latin typeface="Arial" panose="020B0604020202020204" pitchFamily="34" charset="0"/>
                <a:cs typeface="Arial" panose="020B0604020202020204" pitchFamily="34" charset="0"/>
              </a:rPr>
              <a:t>¿Será verdad esta proposición? ¿Y su negación?</a:t>
            </a:r>
          </a:p>
        </p:txBody>
      </p:sp>
      <p:pic>
        <p:nvPicPr>
          <p:cNvPr id="3" name="Imagen 2"/>
          <p:cNvPicPr>
            <a:picLocks noChangeAspect="1"/>
          </p:cNvPicPr>
          <p:nvPr/>
        </p:nvPicPr>
        <p:blipFill>
          <a:blip r:embed="rId2"/>
          <a:stretch>
            <a:fillRect/>
          </a:stretch>
        </p:blipFill>
        <p:spPr>
          <a:xfrm>
            <a:off x="2295023" y="4029869"/>
            <a:ext cx="2861619" cy="1985154"/>
          </a:xfrm>
          <a:prstGeom prst="rect">
            <a:avLst/>
          </a:prstGeom>
        </p:spPr>
      </p:pic>
      <p:pic>
        <p:nvPicPr>
          <p:cNvPr id="10242" name="Picture 2" descr="Ver las imágenes de orige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53131" y="2677039"/>
            <a:ext cx="4514850" cy="3381375"/>
          </a:xfrm>
          <a:prstGeom prst="rect">
            <a:avLst/>
          </a:prstGeom>
          <a:noFill/>
          <a:extLst>
            <a:ext uri="{909E8E84-426E-40DD-AFC4-6F175D3DCCD1}">
              <a14:hiddenFill xmlns:a14="http://schemas.microsoft.com/office/drawing/2010/main">
                <a:solidFill>
                  <a:srgbClr val="FFFFFF"/>
                </a:solidFill>
              </a14:hiddenFill>
            </a:ext>
          </a:extLst>
        </p:spPr>
      </p:pic>
      <p:sp>
        <p:nvSpPr>
          <p:cNvPr id="8" name="CuadroTexto 7"/>
          <p:cNvSpPr txBox="1"/>
          <p:nvPr/>
        </p:nvSpPr>
        <p:spPr>
          <a:xfrm>
            <a:off x="739140" y="2543342"/>
            <a:ext cx="6711142" cy="461665"/>
          </a:xfrm>
          <a:prstGeom prst="rect">
            <a:avLst/>
          </a:prstGeom>
          <a:noFill/>
        </p:spPr>
        <p:txBody>
          <a:bodyPr wrap="square" rtlCol="0">
            <a:spAutoFit/>
          </a:bodyPr>
          <a:lstStyle/>
          <a:p>
            <a:r>
              <a:rPr lang="es-PE" sz="2400" dirty="0">
                <a:latin typeface="Arial" panose="020B0604020202020204" pitchFamily="34" charset="0"/>
                <a:cs typeface="Arial" panose="020B0604020202020204" pitchFamily="34" charset="0"/>
              </a:rPr>
              <a:t>Un número par es divisible por dos.</a:t>
            </a:r>
          </a:p>
        </p:txBody>
      </p:sp>
    </p:spTree>
    <p:extLst>
      <p:ext uri="{BB962C8B-B14F-4D97-AF65-F5344CB8AC3E}">
        <p14:creationId xmlns:p14="http://schemas.microsoft.com/office/powerpoint/2010/main" val="42388491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Autofit/>
          </a:bodyPr>
          <a:lstStyle/>
          <a:p>
            <a:r>
              <a:rPr lang="es-PE" sz="2600" dirty="0"/>
              <a:t>Aprendemos</a:t>
            </a:r>
          </a:p>
        </p:txBody>
      </p:sp>
      <p:sp>
        <p:nvSpPr>
          <p:cNvPr id="14" name="Marcador de texto 2"/>
          <p:cNvSpPr>
            <a:spLocks noGrp="1"/>
          </p:cNvSpPr>
          <p:nvPr>
            <p:ph type="body" sz="half" idx="2"/>
          </p:nvPr>
        </p:nvSpPr>
        <p:spPr>
          <a:xfrm>
            <a:off x="739140" y="6215064"/>
            <a:ext cx="9925050" cy="506412"/>
          </a:xfrm>
        </p:spPr>
        <p:txBody>
          <a:bodyPr/>
          <a:lstStyle/>
          <a:p>
            <a:r>
              <a:rPr lang="es-PE" sz="1100" dirty="0">
                <a:solidFill>
                  <a:schemeClr val="tx1"/>
                </a:solidFill>
              </a:rPr>
              <a:t>[Imagen de proposición condicional]. Recuperada de: </a:t>
            </a:r>
            <a:r>
              <a:rPr lang="es-PE" sz="1100" dirty="0">
                <a:hlinkClick r:id="rId2" tooltip="Ver página"/>
              </a:rPr>
              <a:t>YouTube&gt;</a:t>
            </a:r>
            <a:r>
              <a:rPr lang="es-PE" sz="1100" dirty="0" err="1">
                <a:hlinkClick r:id="rId2" tooltip="Ver página"/>
              </a:rPr>
              <a:t>Matematica</a:t>
            </a:r>
            <a:r>
              <a:rPr lang="es-PE" sz="1100" dirty="0">
                <a:hlinkClick r:id="rId2" tooltip="Ver página"/>
              </a:rPr>
              <a:t> </a:t>
            </a:r>
            <a:r>
              <a:rPr lang="es-PE" sz="1100" dirty="0" err="1">
                <a:hlinkClick r:id="rId2" tooltip="Ver página"/>
              </a:rPr>
              <a:t>PasoAPaso</a:t>
            </a:r>
            <a:r>
              <a:rPr lang="es-PE" sz="1100" dirty="0">
                <a:solidFill>
                  <a:schemeClr val="tx1"/>
                </a:solidFill>
                <a:hlinkClick r:id="rId3"/>
              </a:rPr>
              <a:t>/</a:t>
            </a:r>
            <a:r>
              <a:rPr lang="es-PE" sz="1100" dirty="0">
                <a:solidFill>
                  <a:schemeClr val="tx1"/>
                </a:solidFill>
              </a:rPr>
              <a:t> </a:t>
            </a:r>
            <a:endParaRPr lang="es-PE" sz="1100" dirty="0"/>
          </a:p>
        </p:txBody>
      </p:sp>
      <p:sp>
        <p:nvSpPr>
          <p:cNvPr id="4" name="CuadroTexto 3"/>
          <p:cNvSpPr txBox="1"/>
          <p:nvPr/>
        </p:nvSpPr>
        <p:spPr>
          <a:xfrm>
            <a:off x="739139" y="1902600"/>
            <a:ext cx="7095606" cy="461665"/>
          </a:xfrm>
          <a:prstGeom prst="rect">
            <a:avLst/>
          </a:prstGeom>
          <a:noFill/>
        </p:spPr>
        <p:txBody>
          <a:bodyPr wrap="square" rtlCol="0">
            <a:spAutoFit/>
          </a:bodyPr>
          <a:lstStyle/>
          <a:p>
            <a:r>
              <a:rPr lang="es-PE" sz="2400" dirty="0">
                <a:latin typeface="Arial" panose="020B0604020202020204" pitchFamily="34" charset="0"/>
                <a:cs typeface="Arial" panose="020B0604020202020204" pitchFamily="34" charset="0"/>
              </a:rPr>
              <a:t>Si gano la lotería te regalaré un departamento.</a:t>
            </a:r>
          </a:p>
        </p:txBody>
      </p:sp>
      <p:sp>
        <p:nvSpPr>
          <p:cNvPr id="10" name="CuadroTexto 9"/>
          <p:cNvSpPr txBox="1"/>
          <p:nvPr/>
        </p:nvSpPr>
        <p:spPr>
          <a:xfrm>
            <a:off x="739139" y="1252100"/>
            <a:ext cx="4924682" cy="461665"/>
          </a:xfrm>
          <a:prstGeom prst="rect">
            <a:avLst/>
          </a:prstGeom>
          <a:noFill/>
        </p:spPr>
        <p:txBody>
          <a:bodyPr wrap="square" rtlCol="0">
            <a:spAutoFit/>
          </a:bodyPr>
          <a:lstStyle/>
          <a:p>
            <a:r>
              <a:rPr lang="es-PE" sz="2400" b="1" dirty="0">
                <a:solidFill>
                  <a:srgbClr val="8200FF"/>
                </a:solidFill>
                <a:latin typeface="Muller Regular" pitchFamily="50" charset="0"/>
              </a:rPr>
              <a:t>Proposición condicional</a:t>
            </a:r>
          </a:p>
        </p:txBody>
      </p:sp>
      <p:sp>
        <p:nvSpPr>
          <p:cNvPr id="7" name="CuadroTexto 6"/>
          <p:cNvSpPr txBox="1"/>
          <p:nvPr/>
        </p:nvSpPr>
        <p:spPr>
          <a:xfrm>
            <a:off x="739139" y="2479583"/>
            <a:ext cx="6191597" cy="461665"/>
          </a:xfrm>
          <a:prstGeom prst="rect">
            <a:avLst/>
          </a:prstGeom>
          <a:noFill/>
        </p:spPr>
        <p:txBody>
          <a:bodyPr wrap="square" rtlCol="0">
            <a:spAutoFit/>
          </a:bodyPr>
          <a:lstStyle/>
          <a:p>
            <a:pPr marL="342900" indent="-342900">
              <a:buFont typeface="Wingdings" panose="05000000000000000000" pitchFamily="2" charset="2"/>
              <a:buChar char="Ø"/>
            </a:pPr>
            <a:r>
              <a:rPr lang="es-PE" sz="2400" dirty="0">
                <a:latin typeface="Arial" panose="020B0604020202020204" pitchFamily="34" charset="0"/>
                <a:cs typeface="Arial" panose="020B0604020202020204" pitchFamily="34" charset="0"/>
              </a:rPr>
              <a:t>¿Cuándo será falsa esta proposición?</a:t>
            </a:r>
          </a:p>
        </p:txBody>
      </p:sp>
      <p:pic>
        <p:nvPicPr>
          <p:cNvPr id="3" name="Imagen 2"/>
          <p:cNvPicPr>
            <a:picLocks noChangeAspect="1"/>
          </p:cNvPicPr>
          <p:nvPr/>
        </p:nvPicPr>
        <p:blipFill>
          <a:blip r:embed="rId4"/>
          <a:stretch>
            <a:fillRect/>
          </a:stretch>
        </p:blipFill>
        <p:spPr>
          <a:xfrm>
            <a:off x="2577130" y="3355802"/>
            <a:ext cx="1883827" cy="2444708"/>
          </a:xfrm>
          <a:prstGeom prst="rect">
            <a:avLst/>
          </a:prstGeom>
        </p:spPr>
      </p:pic>
      <p:pic>
        <p:nvPicPr>
          <p:cNvPr id="5" name="Imagen 4"/>
          <p:cNvPicPr>
            <a:picLocks noChangeAspect="1"/>
          </p:cNvPicPr>
          <p:nvPr/>
        </p:nvPicPr>
        <p:blipFill>
          <a:blip r:embed="rId5"/>
          <a:stretch>
            <a:fillRect/>
          </a:stretch>
        </p:blipFill>
        <p:spPr>
          <a:xfrm>
            <a:off x="6504709" y="3205787"/>
            <a:ext cx="5308361" cy="2363354"/>
          </a:xfrm>
          <a:prstGeom prst="rect">
            <a:avLst/>
          </a:prstGeom>
        </p:spPr>
      </p:pic>
    </p:spTree>
    <p:extLst>
      <p:ext uri="{BB962C8B-B14F-4D97-AF65-F5344CB8AC3E}">
        <p14:creationId xmlns:p14="http://schemas.microsoft.com/office/powerpoint/2010/main" val="9689223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Autofit/>
          </a:bodyPr>
          <a:lstStyle/>
          <a:p>
            <a:r>
              <a:rPr lang="es-PE" sz="2600" dirty="0"/>
              <a:t>Aplicando lo aprendido</a:t>
            </a:r>
          </a:p>
        </p:txBody>
      </p:sp>
      <p:sp>
        <p:nvSpPr>
          <p:cNvPr id="13" name="Marcador de texto 12"/>
          <p:cNvSpPr>
            <a:spLocks noGrp="1"/>
          </p:cNvSpPr>
          <p:nvPr>
            <p:ph type="body" sz="half" idx="2"/>
          </p:nvPr>
        </p:nvSpPr>
        <p:spPr>
          <a:xfrm>
            <a:off x="612139" y="6215064"/>
            <a:ext cx="10728841" cy="506412"/>
          </a:xfrm>
        </p:spPr>
        <p:txBody>
          <a:bodyPr/>
          <a:lstStyle/>
          <a:p>
            <a:r>
              <a:rPr lang="es-PE" sz="1100" dirty="0">
                <a:solidFill>
                  <a:schemeClr val="tx1"/>
                </a:solidFill>
              </a:rPr>
              <a:t>[Imagen de  proposiciones] Recuperado de: </a:t>
            </a:r>
            <a:r>
              <a:rPr lang="es-PE" sz="1100" dirty="0">
                <a:hlinkClick r:id="rId2" tooltip="Ver página"/>
              </a:rPr>
              <a:t>blogspot.com</a:t>
            </a:r>
            <a:endParaRPr lang="es-PE" sz="1100" dirty="0">
              <a:solidFill>
                <a:schemeClr val="tx1"/>
              </a:solidFill>
            </a:endParaRPr>
          </a:p>
        </p:txBody>
      </p:sp>
      <p:sp>
        <p:nvSpPr>
          <p:cNvPr id="17" name="Marcador de contenido 16"/>
          <p:cNvSpPr>
            <a:spLocks noGrp="1"/>
          </p:cNvSpPr>
          <p:nvPr>
            <p:ph idx="1"/>
          </p:nvPr>
        </p:nvSpPr>
        <p:spPr>
          <a:xfrm>
            <a:off x="739140" y="1306924"/>
            <a:ext cx="7608970" cy="652875"/>
          </a:xfrm>
        </p:spPr>
        <p:txBody>
          <a:bodyPr>
            <a:normAutofit/>
          </a:bodyPr>
          <a:lstStyle/>
          <a:p>
            <a:pPr lvl="0"/>
            <a:r>
              <a:rPr lang="es-PE" sz="1600" dirty="0">
                <a:solidFill>
                  <a:srgbClr val="8200FF"/>
                </a:solidFill>
                <a:latin typeface="Arial" panose="020B0604020202020204" pitchFamily="34" charset="0"/>
                <a:sym typeface="Symbol" panose="05050102010706020507" pitchFamily="18" charset="2"/>
              </a:rPr>
              <a:t></a:t>
            </a:r>
            <a:r>
              <a:rPr lang="es-PE" sz="2400" dirty="0">
                <a:solidFill>
                  <a:srgbClr val="8200FF"/>
                </a:solidFill>
                <a:latin typeface="Arial" panose="020B0604020202020204" pitchFamily="34" charset="0"/>
                <a:sym typeface="Symbol" panose="05050102010706020507" pitchFamily="18" charset="2"/>
              </a:rPr>
              <a:t> </a:t>
            </a:r>
            <a:r>
              <a:rPr lang="es-PE" sz="2400" dirty="0">
                <a:latin typeface="Arial" panose="020B0604020202020204" pitchFamily="34" charset="0"/>
                <a:sym typeface="Symbol" panose="05050102010706020507" pitchFamily="18" charset="2"/>
              </a:rPr>
              <a:t>Formen parejas y resuelvan los siguientes ejercicios: </a:t>
            </a:r>
          </a:p>
          <a:p>
            <a:pPr lvl="0"/>
            <a:endParaRPr lang="es-PE" sz="2600" dirty="0">
              <a:latin typeface="Arial" panose="020B0604020202020204" pitchFamily="34" charset="0"/>
            </a:endParaRPr>
          </a:p>
          <a:p>
            <a:endParaRPr lang="es-PE" sz="2600" b="1" dirty="0">
              <a:latin typeface="Arial" panose="020B0604020202020204" pitchFamily="34" charset="0"/>
            </a:endParaRPr>
          </a:p>
          <a:p>
            <a:endParaRPr lang="es-PE" sz="1400" dirty="0">
              <a:latin typeface="Arial" panose="020B0604020202020204" pitchFamily="34" charset="0"/>
            </a:endParaRPr>
          </a:p>
          <a:p>
            <a:endParaRPr lang="es-PE" b="1" dirty="0">
              <a:latin typeface="Arial" panose="020B0604020202020204" pitchFamily="34" charset="0"/>
            </a:endParaRPr>
          </a:p>
        </p:txBody>
      </p:sp>
      <p:sp>
        <p:nvSpPr>
          <p:cNvPr id="6" name="Marcador de contenido 16"/>
          <p:cNvSpPr>
            <a:spLocks noGrp="1"/>
          </p:cNvSpPr>
          <p:nvPr>
            <p:ph idx="1"/>
          </p:nvPr>
        </p:nvSpPr>
        <p:spPr>
          <a:xfrm>
            <a:off x="739140" y="1749593"/>
            <a:ext cx="4955079" cy="4465471"/>
          </a:xfrm>
        </p:spPr>
        <p:txBody>
          <a:bodyPr>
            <a:normAutofit/>
          </a:bodyPr>
          <a:lstStyle/>
          <a:p>
            <a:r>
              <a:rPr lang="es-PE" sz="2400" dirty="0">
                <a:latin typeface="Arial" panose="020B0604020202020204" pitchFamily="34" charset="0"/>
              </a:rPr>
              <a:t>1. Determine el valor de verdad de las siguientes proposiciones:</a:t>
            </a:r>
          </a:p>
          <a:p>
            <a:endParaRPr lang="es-PE" sz="2400" dirty="0">
              <a:latin typeface="Arial" panose="020B0604020202020204" pitchFamily="34" charset="0"/>
            </a:endParaRPr>
          </a:p>
          <a:p>
            <a:pPr marL="457200" indent="-457200">
              <a:buFont typeface="Wingdings" panose="05000000000000000000" pitchFamily="2" charset="2"/>
              <a:buChar char="ü"/>
            </a:pPr>
            <a:r>
              <a:rPr lang="es-PE" sz="2400" dirty="0">
                <a:latin typeface="Arial" panose="020B0604020202020204" pitchFamily="34" charset="0"/>
              </a:rPr>
              <a:t>3-7=16-12</a:t>
            </a:r>
          </a:p>
          <a:p>
            <a:pPr marL="457200" indent="-457200">
              <a:buFont typeface="Wingdings" panose="05000000000000000000" pitchFamily="2" charset="2"/>
              <a:buChar char="ü"/>
            </a:pPr>
            <a:r>
              <a:rPr lang="es-PE" sz="2400" dirty="0">
                <a:latin typeface="Arial" panose="020B0604020202020204" pitchFamily="34" charset="0"/>
              </a:rPr>
              <a:t>4 es número par y entero.</a:t>
            </a:r>
          </a:p>
          <a:p>
            <a:pPr marL="457200" indent="-457200">
              <a:buFont typeface="Wingdings" panose="05000000000000000000" pitchFamily="2" charset="2"/>
              <a:buChar char="ü"/>
            </a:pPr>
            <a:r>
              <a:rPr lang="es-PE" sz="2400" dirty="0">
                <a:latin typeface="Arial" panose="020B0604020202020204" pitchFamily="34" charset="0"/>
              </a:rPr>
              <a:t>Si x es un número menor que cero entonces x es un número positivo.</a:t>
            </a:r>
          </a:p>
          <a:p>
            <a:pPr marL="457200" indent="-457200">
              <a:buFont typeface="Wingdings" panose="05000000000000000000" pitchFamily="2" charset="2"/>
              <a:buChar char="ü"/>
            </a:pPr>
            <a:r>
              <a:rPr lang="es-PE" sz="2400" dirty="0">
                <a:latin typeface="Arial" panose="020B0604020202020204" pitchFamily="34" charset="0"/>
              </a:rPr>
              <a:t>No es cierto que 4 es un número primo.</a:t>
            </a:r>
          </a:p>
          <a:p>
            <a:endParaRPr lang="es-PE" b="1" dirty="0">
              <a:latin typeface="Arial" panose="020B0604020202020204" pitchFamily="34" charset="0"/>
            </a:endParaRPr>
          </a:p>
        </p:txBody>
      </p:sp>
      <p:pic>
        <p:nvPicPr>
          <p:cNvPr id="3" name="Imagen 2"/>
          <p:cNvPicPr>
            <a:picLocks noChangeAspect="1"/>
          </p:cNvPicPr>
          <p:nvPr/>
        </p:nvPicPr>
        <p:blipFill>
          <a:blip r:embed="rId3"/>
          <a:stretch>
            <a:fillRect/>
          </a:stretch>
        </p:blipFill>
        <p:spPr>
          <a:xfrm>
            <a:off x="5694219" y="1959799"/>
            <a:ext cx="6296457" cy="3769344"/>
          </a:xfrm>
          <a:prstGeom prst="rect">
            <a:avLst/>
          </a:prstGeom>
        </p:spPr>
      </p:pic>
    </p:spTree>
    <p:extLst>
      <p:ext uri="{BB962C8B-B14F-4D97-AF65-F5344CB8AC3E}">
        <p14:creationId xmlns:p14="http://schemas.microsoft.com/office/powerpoint/2010/main" val="832097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Autofit/>
          </a:bodyPr>
          <a:lstStyle/>
          <a:p>
            <a:r>
              <a:rPr lang="es-PE" sz="2600" dirty="0"/>
              <a:t>Aplicando lo aprendido</a:t>
            </a:r>
          </a:p>
        </p:txBody>
      </p:sp>
      <p:sp>
        <p:nvSpPr>
          <p:cNvPr id="13" name="Marcador de texto 12"/>
          <p:cNvSpPr>
            <a:spLocks noGrp="1"/>
          </p:cNvSpPr>
          <p:nvPr>
            <p:ph type="body" sz="half" idx="2"/>
          </p:nvPr>
        </p:nvSpPr>
        <p:spPr>
          <a:xfrm>
            <a:off x="612139" y="6215064"/>
            <a:ext cx="10728841" cy="506412"/>
          </a:xfrm>
        </p:spPr>
        <p:txBody>
          <a:bodyPr/>
          <a:lstStyle/>
          <a:p>
            <a:r>
              <a:rPr lang="es-PE" sz="1100" dirty="0">
                <a:solidFill>
                  <a:schemeClr val="tx1"/>
                </a:solidFill>
              </a:rPr>
              <a:t>[Imagen de niño resolviendo] Recuperado de: </a:t>
            </a:r>
            <a:r>
              <a:rPr lang="es-PE" sz="1100" dirty="0">
                <a:solidFill>
                  <a:schemeClr val="tx1"/>
                </a:solidFill>
                <a:hlinkClick r:id="rId2"/>
              </a:rPr>
              <a:t>http://www.redem.org/joao-silva-el-estudiante-campeon-mundial-en-calculo-mental-que-reprobo-matematicas/</a:t>
            </a:r>
            <a:r>
              <a:rPr lang="es-PE" sz="1100" dirty="0">
                <a:solidFill>
                  <a:schemeClr val="tx1"/>
                </a:solidFill>
              </a:rPr>
              <a:t> </a:t>
            </a:r>
            <a:endParaRPr lang="es-PE" sz="1100" dirty="0"/>
          </a:p>
        </p:txBody>
      </p:sp>
      <p:sp>
        <p:nvSpPr>
          <p:cNvPr id="17" name="Marcador de contenido 16"/>
          <p:cNvSpPr>
            <a:spLocks noGrp="1"/>
          </p:cNvSpPr>
          <p:nvPr>
            <p:ph idx="1"/>
          </p:nvPr>
        </p:nvSpPr>
        <p:spPr>
          <a:xfrm>
            <a:off x="739140" y="1306925"/>
            <a:ext cx="7628350" cy="480312"/>
          </a:xfrm>
        </p:spPr>
        <p:txBody>
          <a:bodyPr>
            <a:normAutofit/>
          </a:bodyPr>
          <a:lstStyle/>
          <a:p>
            <a:pPr lvl="0"/>
            <a:r>
              <a:rPr lang="es-PE" sz="1600" dirty="0">
                <a:solidFill>
                  <a:srgbClr val="8200FF"/>
                </a:solidFill>
                <a:latin typeface="Arial" panose="020B0604020202020204" pitchFamily="34" charset="0"/>
                <a:sym typeface="Symbol" panose="05050102010706020507" pitchFamily="18" charset="2"/>
              </a:rPr>
              <a:t></a:t>
            </a:r>
            <a:r>
              <a:rPr lang="es-PE" sz="2400" dirty="0">
                <a:solidFill>
                  <a:srgbClr val="8200FF"/>
                </a:solidFill>
                <a:latin typeface="Arial" panose="020B0604020202020204" pitchFamily="34" charset="0"/>
                <a:sym typeface="Symbol" panose="05050102010706020507" pitchFamily="18" charset="2"/>
              </a:rPr>
              <a:t> </a:t>
            </a:r>
            <a:r>
              <a:rPr lang="es-PE" sz="2400" dirty="0">
                <a:latin typeface="Arial" panose="020B0604020202020204" pitchFamily="34" charset="0"/>
                <a:sym typeface="Symbol" panose="05050102010706020507" pitchFamily="18" charset="2"/>
              </a:rPr>
              <a:t>Formen parejas y resuelvan los siguientes ejercicios: </a:t>
            </a:r>
          </a:p>
          <a:p>
            <a:pPr lvl="0"/>
            <a:endParaRPr lang="es-PE" sz="2600" dirty="0">
              <a:latin typeface="Arial" panose="020B0604020202020204" pitchFamily="34" charset="0"/>
            </a:endParaRPr>
          </a:p>
          <a:p>
            <a:endParaRPr lang="es-PE" sz="2600" b="1" dirty="0">
              <a:latin typeface="Arial" panose="020B0604020202020204" pitchFamily="34" charset="0"/>
            </a:endParaRPr>
          </a:p>
          <a:p>
            <a:endParaRPr lang="es-PE" sz="1400" dirty="0">
              <a:latin typeface="Arial" panose="020B0604020202020204" pitchFamily="34" charset="0"/>
            </a:endParaRPr>
          </a:p>
          <a:p>
            <a:endParaRPr lang="es-PE" b="1" dirty="0">
              <a:latin typeface="Arial" panose="020B0604020202020204" pitchFamily="34" charset="0"/>
            </a:endParaRPr>
          </a:p>
        </p:txBody>
      </p:sp>
      <p:sp>
        <p:nvSpPr>
          <p:cNvPr id="6" name="Marcador de contenido 16"/>
          <p:cNvSpPr>
            <a:spLocks noGrp="1"/>
          </p:cNvSpPr>
          <p:nvPr>
            <p:ph idx="1"/>
          </p:nvPr>
        </p:nvSpPr>
        <p:spPr>
          <a:xfrm>
            <a:off x="739140" y="1882472"/>
            <a:ext cx="7178733" cy="3978001"/>
          </a:xfrm>
        </p:spPr>
        <p:txBody>
          <a:bodyPr>
            <a:normAutofit/>
          </a:bodyPr>
          <a:lstStyle/>
          <a:p>
            <a:r>
              <a:rPr lang="es-PE" sz="2400" dirty="0">
                <a:latin typeface="Arial" panose="020B0604020202020204" pitchFamily="34" charset="0"/>
              </a:rPr>
              <a:t>2. Si p=V ,q=F y   r=F,  determine el valor de verdad de:</a:t>
            </a:r>
          </a:p>
          <a:p>
            <a:pPr marL="342900" indent="-342900">
              <a:buFont typeface="Wingdings" panose="05000000000000000000" pitchFamily="2" charset="2"/>
              <a:buChar char="ü"/>
            </a:pPr>
            <a:r>
              <a:rPr lang="es-PE" sz="2400" dirty="0">
                <a:latin typeface="Arial" panose="020B0604020202020204" pitchFamily="34" charset="0"/>
              </a:rPr>
              <a:t>~(</a:t>
            </a:r>
            <a:r>
              <a:rPr lang="es-PE" sz="2400" dirty="0" err="1">
                <a:latin typeface="Arial" panose="020B0604020202020204" pitchFamily="34" charset="0"/>
              </a:rPr>
              <a:t>p∨q</a:t>
            </a:r>
            <a:r>
              <a:rPr lang="es-PE" sz="2400" dirty="0">
                <a:latin typeface="Arial" panose="020B0604020202020204" pitchFamily="34" charset="0"/>
              </a:rPr>
              <a:t>)</a:t>
            </a:r>
          </a:p>
          <a:p>
            <a:pPr marL="342900" indent="-342900">
              <a:buFont typeface="Wingdings" panose="05000000000000000000" pitchFamily="2" charset="2"/>
              <a:buChar char="ü"/>
            </a:pPr>
            <a:r>
              <a:rPr lang="es-PE" sz="2400" dirty="0">
                <a:latin typeface="Arial" panose="020B0604020202020204" pitchFamily="34" charset="0"/>
              </a:rPr>
              <a:t>∼(∼</a:t>
            </a:r>
            <a:r>
              <a:rPr lang="es-PE" sz="2400" dirty="0" err="1">
                <a:latin typeface="Arial" panose="020B0604020202020204" pitchFamily="34" charset="0"/>
              </a:rPr>
              <a:t>p∧q</a:t>
            </a:r>
            <a:r>
              <a:rPr lang="es-PE" sz="2400" dirty="0">
                <a:latin typeface="Arial" panose="020B0604020202020204" pitchFamily="34" charset="0"/>
              </a:rPr>
              <a:t>)</a:t>
            </a:r>
          </a:p>
          <a:p>
            <a:pPr marL="342900" indent="-342900">
              <a:buFont typeface="Wingdings" panose="05000000000000000000" pitchFamily="2" charset="2"/>
              <a:buChar char="ü"/>
            </a:pPr>
            <a:r>
              <a:rPr lang="es-PE" sz="2400" dirty="0">
                <a:latin typeface="Arial" panose="020B0604020202020204" pitchFamily="34" charset="0"/>
              </a:rPr>
              <a:t>q→∼r</a:t>
            </a:r>
          </a:p>
          <a:p>
            <a:r>
              <a:rPr lang="es-PE" sz="2400" dirty="0">
                <a:latin typeface="Arial" panose="020B0604020202020204" pitchFamily="34" charset="0"/>
              </a:rPr>
              <a:t>3. Evalúen mediante una tabla de verdad las siguientes fórmulas lógicas:</a:t>
            </a:r>
          </a:p>
          <a:p>
            <a:pPr marL="342900" lvl="0" indent="-342900">
              <a:buFont typeface="Wingdings" panose="05000000000000000000" pitchFamily="2" charset="2"/>
              <a:buChar char="ü"/>
            </a:pPr>
            <a:r>
              <a:rPr lang="es-PE" sz="2400" dirty="0">
                <a:latin typeface="Arial" panose="020B0604020202020204" pitchFamily="34" charset="0"/>
              </a:rPr>
              <a:t>(</a:t>
            </a:r>
            <a:r>
              <a:rPr lang="es-PE" sz="2400" dirty="0" err="1">
                <a:latin typeface="Arial" panose="020B0604020202020204" pitchFamily="34" charset="0"/>
              </a:rPr>
              <a:t>p→q</a:t>
            </a:r>
            <a:r>
              <a:rPr lang="es-PE" sz="2400" dirty="0">
                <a:latin typeface="Arial" panose="020B0604020202020204" pitchFamily="34" charset="0"/>
              </a:rPr>
              <a:t>)∧p</a:t>
            </a:r>
          </a:p>
          <a:p>
            <a:pPr marL="342900" lvl="0" indent="-342900">
              <a:buFont typeface="Wingdings" panose="05000000000000000000" pitchFamily="2" charset="2"/>
              <a:buChar char="ü"/>
            </a:pPr>
            <a:r>
              <a:rPr lang="es-PE" sz="2400" dirty="0">
                <a:latin typeface="Arial" panose="020B0604020202020204" pitchFamily="34" charset="0"/>
              </a:rPr>
              <a:t>(p∧∼q)∨(∼</a:t>
            </a:r>
            <a:r>
              <a:rPr lang="es-PE" sz="2400" dirty="0" err="1">
                <a:latin typeface="Arial" panose="020B0604020202020204" pitchFamily="34" charset="0"/>
              </a:rPr>
              <a:t>p∨r</a:t>
            </a:r>
            <a:r>
              <a:rPr lang="es-PE" sz="2400" dirty="0">
                <a:latin typeface="Arial" panose="020B0604020202020204" pitchFamily="34" charset="0"/>
              </a:rPr>
              <a:t>)</a:t>
            </a:r>
          </a:p>
        </p:txBody>
      </p:sp>
      <p:pic>
        <p:nvPicPr>
          <p:cNvPr id="3" name="Imagen 2"/>
          <p:cNvPicPr>
            <a:picLocks noChangeAspect="1"/>
          </p:cNvPicPr>
          <p:nvPr/>
        </p:nvPicPr>
        <p:blipFill>
          <a:blip r:embed="rId3"/>
          <a:stretch>
            <a:fillRect/>
          </a:stretch>
        </p:blipFill>
        <p:spPr>
          <a:xfrm>
            <a:off x="7117258" y="2473035"/>
            <a:ext cx="4550708" cy="2701637"/>
          </a:xfrm>
          <a:prstGeom prst="rect">
            <a:avLst/>
          </a:prstGeom>
        </p:spPr>
      </p:pic>
    </p:spTree>
    <p:extLst>
      <p:ext uri="{BB962C8B-B14F-4D97-AF65-F5344CB8AC3E}">
        <p14:creationId xmlns:p14="http://schemas.microsoft.com/office/powerpoint/2010/main" val="19673053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Autofit/>
          </a:bodyPr>
          <a:lstStyle/>
          <a:p>
            <a:r>
              <a:rPr lang="es-PE" sz="2600" dirty="0"/>
              <a:t>Aprendemos</a:t>
            </a:r>
          </a:p>
        </p:txBody>
      </p:sp>
      <p:sp>
        <p:nvSpPr>
          <p:cNvPr id="6" name="Rectángulo redondeado 5"/>
          <p:cNvSpPr/>
          <p:nvPr/>
        </p:nvSpPr>
        <p:spPr>
          <a:xfrm>
            <a:off x="1094266" y="1469398"/>
            <a:ext cx="2814550" cy="883226"/>
          </a:xfrm>
          <a:prstGeom prst="roundRect">
            <a:avLst/>
          </a:prstGeom>
          <a:solidFill>
            <a:srgbClr val="FFFFFF"/>
          </a:solidFill>
          <a:ln w="28575">
            <a:solidFill>
              <a:srgbClr val="8200FF"/>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s-PE" sz="3200" dirty="0">
                <a:solidFill>
                  <a:schemeClr val="bg2">
                    <a:lumMod val="10000"/>
                  </a:schemeClr>
                </a:solidFill>
                <a:latin typeface="Arial" panose="020B0604020202020204" pitchFamily="34" charset="0"/>
                <a:cs typeface="Arial" panose="020B0604020202020204" pitchFamily="34" charset="0"/>
              </a:rPr>
              <a:t>Sistema binario</a:t>
            </a:r>
          </a:p>
        </p:txBody>
      </p:sp>
      <p:sp>
        <p:nvSpPr>
          <p:cNvPr id="11" name="Rectángulo redondeado 10"/>
          <p:cNvSpPr/>
          <p:nvPr/>
        </p:nvSpPr>
        <p:spPr>
          <a:xfrm>
            <a:off x="739140" y="2930279"/>
            <a:ext cx="3758178" cy="2836245"/>
          </a:xfrm>
          <a:prstGeom prst="roundRect">
            <a:avLst/>
          </a:prstGeom>
          <a:solidFill>
            <a:srgbClr val="FFFFFF"/>
          </a:solidFill>
          <a:ln w="28575">
            <a:solidFill>
              <a:srgbClr val="8200FF"/>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s-PE" sz="2400" dirty="0">
                <a:latin typeface="Arial" panose="020B0604020202020204" pitchFamily="34" charset="0"/>
                <a:cs typeface="Arial" panose="020B0604020202020204" pitchFamily="34" charset="0"/>
              </a:rPr>
              <a:t>Es un sistema que utiliza solo dos valores para representar sus cuantías. Esos dos valores son el «0» y el «1».</a:t>
            </a:r>
            <a:endParaRPr lang="es-PE" sz="2400" dirty="0">
              <a:solidFill>
                <a:schemeClr val="bg2">
                  <a:lumMod val="10000"/>
                </a:schemeClr>
              </a:solidFill>
              <a:latin typeface="Arial" panose="020B0604020202020204" pitchFamily="34" charset="0"/>
              <a:cs typeface="Arial" panose="020B0604020202020204" pitchFamily="34" charset="0"/>
            </a:endParaRPr>
          </a:p>
        </p:txBody>
      </p:sp>
      <p:sp>
        <p:nvSpPr>
          <p:cNvPr id="9" name="Flecha abajo 8"/>
          <p:cNvSpPr/>
          <p:nvPr/>
        </p:nvSpPr>
        <p:spPr>
          <a:xfrm>
            <a:off x="2356068" y="2405795"/>
            <a:ext cx="290945" cy="385677"/>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s-PE"/>
          </a:p>
        </p:txBody>
      </p:sp>
      <p:pic>
        <p:nvPicPr>
          <p:cNvPr id="6146" name="Picture 2" descr="Ver las imágenes de orige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70618" y="1609258"/>
            <a:ext cx="4123541" cy="4123541"/>
          </a:xfrm>
          <a:prstGeom prst="rect">
            <a:avLst/>
          </a:prstGeom>
          <a:noFill/>
          <a:extLst>
            <a:ext uri="{909E8E84-426E-40DD-AFC4-6F175D3DCCD1}">
              <a14:hiddenFill xmlns:a14="http://schemas.microsoft.com/office/drawing/2010/main">
                <a:solidFill>
                  <a:srgbClr val="FFFFFF"/>
                </a:solidFill>
              </a14:hiddenFill>
            </a:ext>
          </a:extLst>
        </p:spPr>
      </p:pic>
      <p:sp>
        <p:nvSpPr>
          <p:cNvPr id="3" name="Marcador de texto 2"/>
          <p:cNvSpPr>
            <a:spLocks noGrp="1"/>
          </p:cNvSpPr>
          <p:nvPr>
            <p:ph type="body" sz="half" idx="2"/>
          </p:nvPr>
        </p:nvSpPr>
        <p:spPr/>
        <p:txBody>
          <a:bodyPr/>
          <a:lstStyle/>
          <a:p>
            <a:endParaRPr lang="es-PE"/>
          </a:p>
        </p:txBody>
      </p:sp>
    </p:spTree>
    <p:extLst>
      <p:ext uri="{BB962C8B-B14F-4D97-AF65-F5344CB8AC3E}">
        <p14:creationId xmlns:p14="http://schemas.microsoft.com/office/powerpoint/2010/main" val="25964359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Autofit/>
          </a:bodyPr>
          <a:lstStyle/>
          <a:p>
            <a:r>
              <a:rPr lang="es-PE" sz="2600" dirty="0"/>
              <a:t>Aprendemos</a:t>
            </a:r>
          </a:p>
        </p:txBody>
      </p:sp>
      <p:sp>
        <p:nvSpPr>
          <p:cNvPr id="6" name="Rectángulo redondeado 5"/>
          <p:cNvSpPr/>
          <p:nvPr/>
        </p:nvSpPr>
        <p:spPr>
          <a:xfrm>
            <a:off x="1094265" y="1469398"/>
            <a:ext cx="4983805" cy="883226"/>
          </a:xfrm>
          <a:prstGeom prst="roundRect">
            <a:avLst/>
          </a:prstGeom>
          <a:solidFill>
            <a:srgbClr val="FFFFFF"/>
          </a:solidFill>
          <a:ln w="28575">
            <a:solidFill>
              <a:srgbClr val="8200FF"/>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s-PE" sz="2400" dirty="0">
                <a:solidFill>
                  <a:schemeClr val="bg2">
                    <a:lumMod val="10000"/>
                  </a:schemeClr>
                </a:solidFill>
                <a:latin typeface="Arial" panose="020B0604020202020204" pitchFamily="34" charset="0"/>
                <a:cs typeface="Arial" panose="020B0604020202020204" pitchFamily="34" charset="0"/>
              </a:rPr>
              <a:t>Como se forman los caracteres con el sistema binario</a:t>
            </a:r>
          </a:p>
        </p:txBody>
      </p:sp>
      <p:sp>
        <p:nvSpPr>
          <p:cNvPr id="11" name="Rectángulo redondeado 10"/>
          <p:cNvSpPr/>
          <p:nvPr/>
        </p:nvSpPr>
        <p:spPr>
          <a:xfrm>
            <a:off x="1094265" y="2930279"/>
            <a:ext cx="5333429" cy="3013321"/>
          </a:xfrm>
          <a:prstGeom prst="roundRect">
            <a:avLst/>
          </a:prstGeom>
          <a:solidFill>
            <a:srgbClr val="FFFFFF"/>
          </a:solidFill>
          <a:ln w="28575">
            <a:solidFill>
              <a:srgbClr val="8200FF"/>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s-PE" sz="2000" dirty="0">
                <a:latin typeface="Arial" panose="020B0604020202020204" pitchFamily="34" charset="0"/>
                <a:cs typeface="Arial" panose="020B0604020202020204" pitchFamily="34" charset="0"/>
              </a:rPr>
              <a:t>Son los bits los que forman cualquier información, sin embargo, un bit solo no hace nada, es sólo una señal. Para que los bits puedan realmente formar una información, necesitan ser agrupados, reunidos. Esos grupos pueden ser de 8, 16, 32 o 64 bits.</a:t>
            </a:r>
          </a:p>
          <a:p>
            <a:pPr algn="ctr"/>
            <a:r>
              <a:rPr lang="es-PE" sz="2000" dirty="0">
                <a:latin typeface="Arial" panose="020B0604020202020204" pitchFamily="34" charset="0"/>
                <a:cs typeface="Arial" panose="020B0604020202020204" pitchFamily="34" charset="0"/>
              </a:rPr>
              <a:t>Ejemplo : 8 bits = 10100110</a:t>
            </a:r>
          </a:p>
        </p:txBody>
      </p:sp>
      <p:sp>
        <p:nvSpPr>
          <p:cNvPr id="9" name="Flecha abajo 8"/>
          <p:cNvSpPr/>
          <p:nvPr/>
        </p:nvSpPr>
        <p:spPr>
          <a:xfrm>
            <a:off x="2803987" y="2405795"/>
            <a:ext cx="290945" cy="385677"/>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s-PE"/>
          </a:p>
        </p:txBody>
      </p:sp>
      <p:pic>
        <p:nvPicPr>
          <p:cNvPr id="5122" name="Picture 2" descr="Ver las imágenes de orige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03249" y="2045209"/>
            <a:ext cx="5035371" cy="3274936"/>
          </a:xfrm>
          <a:prstGeom prst="rect">
            <a:avLst/>
          </a:prstGeom>
          <a:noFill/>
          <a:extLst>
            <a:ext uri="{909E8E84-426E-40DD-AFC4-6F175D3DCCD1}">
              <a14:hiddenFill xmlns:a14="http://schemas.microsoft.com/office/drawing/2010/main">
                <a:solidFill>
                  <a:srgbClr val="FFFFFF"/>
                </a:solidFill>
              </a14:hiddenFill>
            </a:ext>
          </a:extLst>
        </p:spPr>
      </p:pic>
      <p:sp>
        <p:nvSpPr>
          <p:cNvPr id="3" name="Marcador de texto 2"/>
          <p:cNvSpPr>
            <a:spLocks noGrp="1"/>
          </p:cNvSpPr>
          <p:nvPr>
            <p:ph type="body" sz="half" idx="2"/>
          </p:nvPr>
        </p:nvSpPr>
        <p:spPr/>
        <p:txBody>
          <a:bodyPr/>
          <a:lstStyle/>
          <a:p>
            <a:endParaRPr lang="es-PE"/>
          </a:p>
        </p:txBody>
      </p:sp>
    </p:spTree>
    <p:extLst>
      <p:ext uri="{BB962C8B-B14F-4D97-AF65-F5344CB8AC3E}">
        <p14:creationId xmlns:p14="http://schemas.microsoft.com/office/powerpoint/2010/main" val="17611750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Autofit/>
          </a:bodyPr>
          <a:lstStyle/>
          <a:p>
            <a:r>
              <a:rPr lang="es-PE" sz="2600" dirty="0"/>
              <a:t>Aprendemos</a:t>
            </a:r>
          </a:p>
        </p:txBody>
      </p:sp>
      <p:sp>
        <p:nvSpPr>
          <p:cNvPr id="14" name="Marcador de texto 2"/>
          <p:cNvSpPr>
            <a:spLocks noGrp="1"/>
          </p:cNvSpPr>
          <p:nvPr>
            <p:ph type="body" sz="half" idx="2"/>
          </p:nvPr>
        </p:nvSpPr>
        <p:spPr>
          <a:xfrm>
            <a:off x="739140" y="6205372"/>
            <a:ext cx="9925050" cy="506412"/>
          </a:xfrm>
        </p:spPr>
        <p:txBody>
          <a:bodyPr/>
          <a:lstStyle/>
          <a:p>
            <a:r>
              <a:rPr lang="es-PE" sz="1100" dirty="0">
                <a:solidFill>
                  <a:schemeClr val="tx1"/>
                </a:solidFill>
              </a:rPr>
              <a:t>[Letrero de Verdadero o Falso]. Recuperada de: </a:t>
            </a:r>
            <a:r>
              <a:rPr lang="es-PE" sz="1100" dirty="0">
                <a:solidFill>
                  <a:schemeClr val="tx1"/>
                </a:solidFill>
                <a:hlinkClick r:id="rId2"/>
              </a:rPr>
              <a:t>http://megustaestarbien.com/wp-content/uploads/2012/06/verdadero-o-falso.jpg</a:t>
            </a:r>
            <a:r>
              <a:rPr lang="es-PE" sz="1100" dirty="0">
                <a:solidFill>
                  <a:schemeClr val="tx1"/>
                </a:solidFill>
              </a:rPr>
              <a:t> </a:t>
            </a:r>
            <a:endParaRPr lang="es-PE" sz="1100" dirty="0"/>
          </a:p>
        </p:txBody>
      </p:sp>
      <p:sp>
        <p:nvSpPr>
          <p:cNvPr id="6" name="Rectángulo redondeado 5"/>
          <p:cNvSpPr/>
          <p:nvPr/>
        </p:nvSpPr>
        <p:spPr>
          <a:xfrm>
            <a:off x="610170" y="1289663"/>
            <a:ext cx="5493390" cy="883226"/>
          </a:xfrm>
          <a:prstGeom prst="roundRect">
            <a:avLst/>
          </a:prstGeom>
          <a:solidFill>
            <a:srgbClr val="FFFFFF"/>
          </a:solidFill>
          <a:ln w="28575">
            <a:solidFill>
              <a:srgbClr val="8200FF"/>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s-PE" sz="3200" dirty="0">
                <a:solidFill>
                  <a:schemeClr val="bg2">
                    <a:lumMod val="10000"/>
                  </a:schemeClr>
                </a:solidFill>
                <a:latin typeface="Arial" panose="020B0604020202020204" pitchFamily="34" charset="0"/>
                <a:cs typeface="Arial" panose="020B0604020202020204" pitchFamily="34" charset="0"/>
              </a:rPr>
              <a:t>Conversión de sistema decimal a binario</a:t>
            </a:r>
          </a:p>
        </p:txBody>
      </p:sp>
      <p:sp>
        <p:nvSpPr>
          <p:cNvPr id="9" name="Flecha abajo 8"/>
          <p:cNvSpPr/>
          <p:nvPr/>
        </p:nvSpPr>
        <p:spPr>
          <a:xfrm>
            <a:off x="3295222" y="2352624"/>
            <a:ext cx="290945" cy="385677"/>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s-PE"/>
          </a:p>
        </p:txBody>
      </p:sp>
      <p:graphicFrame>
        <p:nvGraphicFramePr>
          <p:cNvPr id="4" name="Tabla 3"/>
          <p:cNvGraphicFramePr>
            <a:graphicFrameLocks noGrp="1"/>
          </p:cNvGraphicFramePr>
          <p:nvPr>
            <p:extLst/>
          </p:nvPr>
        </p:nvGraphicFramePr>
        <p:xfrm>
          <a:off x="6515690" y="1404102"/>
          <a:ext cx="4794654" cy="4297380"/>
        </p:xfrm>
        <a:graphic>
          <a:graphicData uri="http://schemas.openxmlformats.org/drawingml/2006/table">
            <a:tbl>
              <a:tblPr/>
              <a:tblGrid>
                <a:gridCol w="2397327">
                  <a:extLst>
                    <a:ext uri="{9D8B030D-6E8A-4147-A177-3AD203B41FA5}">
                      <a16:colId xmlns:a16="http://schemas.microsoft.com/office/drawing/2014/main" val="20000"/>
                    </a:ext>
                  </a:extLst>
                </a:gridCol>
                <a:gridCol w="2397327">
                  <a:extLst>
                    <a:ext uri="{9D8B030D-6E8A-4147-A177-3AD203B41FA5}">
                      <a16:colId xmlns:a16="http://schemas.microsoft.com/office/drawing/2014/main" val="20001"/>
                    </a:ext>
                  </a:extLst>
                </a:gridCol>
              </a:tblGrid>
              <a:tr h="358236">
                <a:tc>
                  <a:txBody>
                    <a:bodyPr/>
                    <a:lstStyle/>
                    <a:p>
                      <a:pPr algn="l"/>
                      <a:r>
                        <a:rPr lang="es-PE" sz="1500" b="0" i="1" dirty="0">
                          <a:effectLst/>
                        </a:rPr>
                        <a:t>Números Decimales</a:t>
                      </a:r>
                      <a:endParaRPr lang="es-PE" sz="1500" b="0" dirty="0">
                        <a:effectLst/>
                      </a:endParaRPr>
                    </a:p>
                  </a:txBody>
                  <a:tcPr marL="64752" marR="64752" marT="64752" marB="64752" anchor="ctr">
                    <a:lnL w="12700" cap="flat" cmpd="sng" algn="ctr">
                      <a:solidFill>
                        <a:srgbClr val="880D6E"/>
                      </a:solidFill>
                      <a:prstDash val="solid"/>
                      <a:round/>
                      <a:headEnd type="none" w="med" len="med"/>
                      <a:tailEnd type="none" w="med" len="med"/>
                    </a:lnL>
                    <a:lnR w="12700" cap="flat" cmpd="sng" algn="ctr">
                      <a:solidFill>
                        <a:srgbClr val="880D6E"/>
                      </a:solidFill>
                      <a:prstDash val="solid"/>
                      <a:round/>
                      <a:headEnd type="none" w="med" len="med"/>
                      <a:tailEnd type="none" w="med" len="med"/>
                    </a:lnR>
                    <a:lnT w="12700" cap="flat" cmpd="sng" algn="ctr">
                      <a:solidFill>
                        <a:srgbClr val="880D6E"/>
                      </a:solidFill>
                      <a:prstDash val="solid"/>
                      <a:round/>
                      <a:headEnd type="none" w="med" len="med"/>
                      <a:tailEnd type="none" w="med" len="med"/>
                    </a:lnT>
                    <a:lnB w="12700" cap="flat" cmpd="sng" algn="ctr">
                      <a:solidFill>
                        <a:srgbClr val="68096E"/>
                      </a:solidFill>
                      <a:prstDash val="solid"/>
                      <a:round/>
                      <a:headEnd type="none" w="med" len="med"/>
                      <a:tailEnd type="none" w="med" len="med"/>
                    </a:lnB>
                    <a:solidFill>
                      <a:srgbClr val="FFFFFF"/>
                    </a:solidFill>
                  </a:tcPr>
                </a:tc>
                <a:tc>
                  <a:txBody>
                    <a:bodyPr/>
                    <a:lstStyle/>
                    <a:p>
                      <a:pPr algn="l"/>
                      <a:r>
                        <a:rPr lang="es-PE" sz="1500" b="0" i="1">
                          <a:effectLst/>
                        </a:rPr>
                        <a:t>&gt; Código Binario</a:t>
                      </a:r>
                      <a:endParaRPr lang="es-PE" sz="1500" b="0">
                        <a:effectLst/>
                      </a:endParaRPr>
                    </a:p>
                  </a:txBody>
                  <a:tcPr marL="64752" marR="64752" marT="64752" marB="64752" anchor="ctr">
                    <a:lnL w="12700" cap="flat" cmpd="sng" algn="ctr">
                      <a:solidFill>
                        <a:srgbClr val="880D6E"/>
                      </a:solidFill>
                      <a:prstDash val="solid"/>
                      <a:round/>
                      <a:headEnd type="none" w="med" len="med"/>
                      <a:tailEnd type="none" w="med" len="med"/>
                    </a:lnL>
                    <a:lnR w="9525" cap="flat" cmpd="sng" algn="ctr">
                      <a:solidFill>
                        <a:srgbClr val="880D6E"/>
                      </a:solidFill>
                      <a:prstDash val="solid"/>
                      <a:round/>
                      <a:headEnd type="none" w="med" len="med"/>
                      <a:tailEnd type="none" w="med" len="med"/>
                    </a:lnR>
                    <a:lnT w="12700" cap="flat" cmpd="sng" algn="ctr">
                      <a:solidFill>
                        <a:srgbClr val="880D6E"/>
                      </a:solidFill>
                      <a:prstDash val="solid"/>
                      <a:round/>
                      <a:headEnd type="none" w="med" len="med"/>
                      <a:tailEnd type="none" w="med" len="med"/>
                    </a:lnT>
                    <a:lnB w="12700" cap="flat" cmpd="sng" algn="ctr">
                      <a:solidFill>
                        <a:srgbClr val="68096E"/>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r h="218155">
                <a:tc>
                  <a:txBody>
                    <a:bodyPr/>
                    <a:lstStyle/>
                    <a:p>
                      <a:pPr algn="l"/>
                      <a:r>
                        <a:rPr lang="es-PE" sz="1500" b="0" i="1">
                          <a:effectLst/>
                        </a:rPr>
                        <a:t>0</a:t>
                      </a:r>
                      <a:endParaRPr lang="es-PE" sz="1500" b="0">
                        <a:effectLst/>
                      </a:endParaRPr>
                    </a:p>
                  </a:txBody>
                  <a:tcPr marL="64752" marR="64752" marT="64752" marB="64752" anchor="ctr">
                    <a:lnL w="12700" cap="flat" cmpd="sng" algn="ctr">
                      <a:solidFill>
                        <a:srgbClr val="68096E"/>
                      </a:solidFill>
                      <a:prstDash val="solid"/>
                      <a:round/>
                      <a:headEnd type="none" w="med" len="med"/>
                      <a:tailEnd type="none" w="med" len="med"/>
                    </a:lnL>
                    <a:lnR w="12700" cap="flat" cmpd="sng" algn="ctr">
                      <a:solidFill>
                        <a:srgbClr val="68096E"/>
                      </a:solidFill>
                      <a:prstDash val="solid"/>
                      <a:round/>
                      <a:headEnd type="none" w="med" len="med"/>
                      <a:tailEnd type="none" w="med" len="med"/>
                    </a:lnR>
                    <a:lnT w="12700" cap="flat" cmpd="sng" algn="ctr">
                      <a:solidFill>
                        <a:srgbClr val="68096E"/>
                      </a:solidFill>
                      <a:prstDash val="solid"/>
                      <a:round/>
                      <a:headEnd type="none" w="med" len="med"/>
                      <a:tailEnd type="none" w="med" len="med"/>
                    </a:lnT>
                    <a:lnB w="12700" cap="flat" cmpd="sng" algn="ctr">
                      <a:solidFill>
                        <a:srgbClr val="68096E"/>
                      </a:solidFill>
                      <a:prstDash val="solid"/>
                      <a:round/>
                      <a:headEnd type="none" w="med" len="med"/>
                      <a:tailEnd type="none" w="med" len="med"/>
                    </a:lnB>
                    <a:solidFill>
                      <a:srgbClr val="FFFFFF"/>
                    </a:solidFill>
                  </a:tcPr>
                </a:tc>
                <a:tc>
                  <a:txBody>
                    <a:bodyPr/>
                    <a:lstStyle/>
                    <a:p>
                      <a:pPr algn="l"/>
                      <a:r>
                        <a:rPr lang="es-PE" sz="1500" b="0" i="1">
                          <a:effectLst/>
                        </a:rPr>
                        <a:t>&gt; 00000000</a:t>
                      </a:r>
                      <a:endParaRPr lang="es-PE" sz="1500" b="0">
                        <a:effectLst/>
                      </a:endParaRPr>
                    </a:p>
                  </a:txBody>
                  <a:tcPr marL="64752" marR="64752" marT="64752" marB="64752" anchor="ctr">
                    <a:lnL w="12700" cap="flat" cmpd="sng" algn="ctr">
                      <a:solidFill>
                        <a:srgbClr val="68096E"/>
                      </a:solidFill>
                      <a:prstDash val="solid"/>
                      <a:round/>
                      <a:headEnd type="none" w="med" len="med"/>
                      <a:tailEnd type="none" w="med" len="med"/>
                    </a:lnL>
                    <a:lnR w="9525" cap="flat" cmpd="sng" algn="ctr">
                      <a:solidFill>
                        <a:srgbClr val="68096E"/>
                      </a:solidFill>
                      <a:prstDash val="solid"/>
                      <a:round/>
                      <a:headEnd type="none" w="med" len="med"/>
                      <a:tailEnd type="none" w="med" len="med"/>
                    </a:lnR>
                    <a:lnT w="12700" cap="flat" cmpd="sng" algn="ctr">
                      <a:solidFill>
                        <a:srgbClr val="68096E"/>
                      </a:solidFill>
                      <a:prstDash val="solid"/>
                      <a:round/>
                      <a:headEnd type="none" w="med" len="med"/>
                      <a:tailEnd type="none" w="med" len="med"/>
                    </a:lnT>
                    <a:lnB w="12700" cap="flat" cmpd="sng" algn="ctr">
                      <a:solidFill>
                        <a:srgbClr val="68096E"/>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18155">
                <a:tc>
                  <a:txBody>
                    <a:bodyPr/>
                    <a:lstStyle/>
                    <a:p>
                      <a:pPr algn="l"/>
                      <a:r>
                        <a:rPr lang="es-PE" sz="1500" b="0" i="1">
                          <a:effectLst/>
                        </a:rPr>
                        <a:t>1</a:t>
                      </a:r>
                      <a:endParaRPr lang="es-PE" sz="1500" b="0">
                        <a:effectLst/>
                      </a:endParaRPr>
                    </a:p>
                  </a:txBody>
                  <a:tcPr marL="64752" marR="64752" marT="64752" marB="64752" anchor="ctr">
                    <a:lnL w="12700" cap="flat" cmpd="sng" algn="ctr">
                      <a:solidFill>
                        <a:srgbClr val="68096E"/>
                      </a:solidFill>
                      <a:prstDash val="solid"/>
                      <a:round/>
                      <a:headEnd type="none" w="med" len="med"/>
                      <a:tailEnd type="none" w="med" len="med"/>
                    </a:lnL>
                    <a:lnR w="12700" cap="flat" cmpd="sng" algn="ctr">
                      <a:solidFill>
                        <a:srgbClr val="68096E"/>
                      </a:solidFill>
                      <a:prstDash val="solid"/>
                      <a:round/>
                      <a:headEnd type="none" w="med" len="med"/>
                      <a:tailEnd type="none" w="med" len="med"/>
                    </a:lnR>
                    <a:lnT w="12700" cap="flat" cmpd="sng" algn="ctr">
                      <a:solidFill>
                        <a:srgbClr val="68096E"/>
                      </a:solidFill>
                      <a:prstDash val="solid"/>
                      <a:round/>
                      <a:headEnd type="none" w="med" len="med"/>
                      <a:tailEnd type="none" w="med" len="med"/>
                    </a:lnT>
                    <a:lnB w="12700" cap="flat" cmpd="sng" algn="ctr">
                      <a:solidFill>
                        <a:srgbClr val="68096E"/>
                      </a:solidFill>
                      <a:prstDash val="solid"/>
                      <a:round/>
                      <a:headEnd type="none" w="med" len="med"/>
                      <a:tailEnd type="none" w="med" len="med"/>
                    </a:lnB>
                    <a:solidFill>
                      <a:srgbClr val="FFFFFF"/>
                    </a:solidFill>
                  </a:tcPr>
                </a:tc>
                <a:tc>
                  <a:txBody>
                    <a:bodyPr/>
                    <a:lstStyle/>
                    <a:p>
                      <a:pPr algn="l"/>
                      <a:r>
                        <a:rPr lang="es-PE" sz="1500" b="0" i="1">
                          <a:effectLst/>
                        </a:rPr>
                        <a:t>&gt; 00000001</a:t>
                      </a:r>
                      <a:endParaRPr lang="es-PE" sz="1500" b="0">
                        <a:effectLst/>
                      </a:endParaRPr>
                    </a:p>
                  </a:txBody>
                  <a:tcPr marL="64752" marR="64752" marT="64752" marB="64752" anchor="ctr">
                    <a:lnL w="12700" cap="flat" cmpd="sng" algn="ctr">
                      <a:solidFill>
                        <a:srgbClr val="68096E"/>
                      </a:solidFill>
                      <a:prstDash val="solid"/>
                      <a:round/>
                      <a:headEnd type="none" w="med" len="med"/>
                      <a:tailEnd type="none" w="med" len="med"/>
                    </a:lnL>
                    <a:lnR w="9525" cap="flat" cmpd="sng" algn="ctr">
                      <a:solidFill>
                        <a:srgbClr val="68096E"/>
                      </a:solidFill>
                      <a:prstDash val="solid"/>
                      <a:round/>
                      <a:headEnd type="none" w="med" len="med"/>
                      <a:tailEnd type="none" w="med" len="med"/>
                    </a:lnR>
                    <a:lnT w="12700" cap="flat" cmpd="sng" algn="ctr">
                      <a:solidFill>
                        <a:srgbClr val="68096E"/>
                      </a:solidFill>
                      <a:prstDash val="solid"/>
                      <a:round/>
                      <a:headEnd type="none" w="med" len="med"/>
                      <a:tailEnd type="none" w="med" len="med"/>
                    </a:lnT>
                    <a:lnB w="12700" cap="flat" cmpd="sng" algn="ctr">
                      <a:solidFill>
                        <a:srgbClr val="68096E"/>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218155">
                <a:tc>
                  <a:txBody>
                    <a:bodyPr/>
                    <a:lstStyle/>
                    <a:p>
                      <a:pPr algn="l"/>
                      <a:r>
                        <a:rPr lang="es-PE" sz="1500" b="0" i="1">
                          <a:effectLst/>
                        </a:rPr>
                        <a:t>2</a:t>
                      </a:r>
                      <a:endParaRPr lang="es-PE" sz="1500" b="0">
                        <a:effectLst/>
                      </a:endParaRPr>
                    </a:p>
                  </a:txBody>
                  <a:tcPr marL="64752" marR="64752" marT="64752" marB="64752" anchor="ctr">
                    <a:lnL w="12700" cap="flat" cmpd="sng" algn="ctr">
                      <a:solidFill>
                        <a:srgbClr val="68096E"/>
                      </a:solidFill>
                      <a:prstDash val="solid"/>
                      <a:round/>
                      <a:headEnd type="none" w="med" len="med"/>
                      <a:tailEnd type="none" w="med" len="med"/>
                    </a:lnL>
                    <a:lnR w="12700" cap="flat" cmpd="sng" algn="ctr">
                      <a:solidFill>
                        <a:srgbClr val="68096E"/>
                      </a:solidFill>
                      <a:prstDash val="solid"/>
                      <a:round/>
                      <a:headEnd type="none" w="med" len="med"/>
                      <a:tailEnd type="none" w="med" len="med"/>
                    </a:lnR>
                    <a:lnT w="12700" cap="flat" cmpd="sng" algn="ctr">
                      <a:solidFill>
                        <a:srgbClr val="68096E"/>
                      </a:solidFill>
                      <a:prstDash val="solid"/>
                      <a:round/>
                      <a:headEnd type="none" w="med" len="med"/>
                      <a:tailEnd type="none" w="med" len="med"/>
                    </a:lnT>
                    <a:lnB w="12700" cap="flat" cmpd="sng" algn="ctr">
                      <a:solidFill>
                        <a:srgbClr val="68096E"/>
                      </a:solidFill>
                      <a:prstDash val="solid"/>
                      <a:round/>
                      <a:headEnd type="none" w="med" len="med"/>
                      <a:tailEnd type="none" w="med" len="med"/>
                    </a:lnB>
                    <a:solidFill>
                      <a:srgbClr val="FFFFFF"/>
                    </a:solidFill>
                  </a:tcPr>
                </a:tc>
                <a:tc>
                  <a:txBody>
                    <a:bodyPr/>
                    <a:lstStyle/>
                    <a:p>
                      <a:pPr algn="l"/>
                      <a:r>
                        <a:rPr lang="es-PE" sz="1500" b="0" i="1">
                          <a:effectLst/>
                        </a:rPr>
                        <a:t>&gt; 00000010</a:t>
                      </a:r>
                      <a:endParaRPr lang="es-PE" sz="1500" b="0">
                        <a:effectLst/>
                      </a:endParaRPr>
                    </a:p>
                  </a:txBody>
                  <a:tcPr marL="64752" marR="64752" marT="64752" marB="64752" anchor="ctr">
                    <a:lnL w="12700" cap="flat" cmpd="sng" algn="ctr">
                      <a:solidFill>
                        <a:srgbClr val="68096E"/>
                      </a:solidFill>
                      <a:prstDash val="solid"/>
                      <a:round/>
                      <a:headEnd type="none" w="med" len="med"/>
                      <a:tailEnd type="none" w="med" len="med"/>
                    </a:lnL>
                    <a:lnR w="9525" cap="flat" cmpd="sng" algn="ctr">
                      <a:solidFill>
                        <a:srgbClr val="68096E"/>
                      </a:solidFill>
                      <a:prstDash val="solid"/>
                      <a:round/>
                      <a:headEnd type="none" w="med" len="med"/>
                      <a:tailEnd type="none" w="med" len="med"/>
                    </a:lnR>
                    <a:lnT w="12700" cap="flat" cmpd="sng" algn="ctr">
                      <a:solidFill>
                        <a:srgbClr val="68096E"/>
                      </a:solidFill>
                      <a:prstDash val="solid"/>
                      <a:round/>
                      <a:headEnd type="none" w="med" len="med"/>
                      <a:tailEnd type="none" w="med" len="med"/>
                    </a:lnT>
                    <a:lnB w="12700" cap="flat" cmpd="sng" algn="ctr">
                      <a:solidFill>
                        <a:srgbClr val="68096E"/>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218155">
                <a:tc>
                  <a:txBody>
                    <a:bodyPr/>
                    <a:lstStyle/>
                    <a:p>
                      <a:pPr algn="l"/>
                      <a:r>
                        <a:rPr lang="es-PE" sz="1500" b="0" i="1">
                          <a:effectLst/>
                        </a:rPr>
                        <a:t>3</a:t>
                      </a:r>
                      <a:endParaRPr lang="es-PE" sz="1500" b="0">
                        <a:effectLst/>
                      </a:endParaRPr>
                    </a:p>
                  </a:txBody>
                  <a:tcPr marL="64752" marR="64752" marT="64752" marB="64752" anchor="ctr">
                    <a:lnL w="12700" cap="flat" cmpd="sng" algn="ctr">
                      <a:solidFill>
                        <a:srgbClr val="68096E"/>
                      </a:solidFill>
                      <a:prstDash val="solid"/>
                      <a:round/>
                      <a:headEnd type="none" w="med" len="med"/>
                      <a:tailEnd type="none" w="med" len="med"/>
                    </a:lnL>
                    <a:lnR w="12700" cap="flat" cmpd="sng" algn="ctr">
                      <a:solidFill>
                        <a:srgbClr val="68096E"/>
                      </a:solidFill>
                      <a:prstDash val="solid"/>
                      <a:round/>
                      <a:headEnd type="none" w="med" len="med"/>
                      <a:tailEnd type="none" w="med" len="med"/>
                    </a:lnR>
                    <a:lnT w="12700" cap="flat" cmpd="sng" algn="ctr">
                      <a:solidFill>
                        <a:srgbClr val="68096E"/>
                      </a:solidFill>
                      <a:prstDash val="solid"/>
                      <a:round/>
                      <a:headEnd type="none" w="med" len="med"/>
                      <a:tailEnd type="none" w="med" len="med"/>
                    </a:lnT>
                    <a:lnB w="12700" cap="flat" cmpd="sng" algn="ctr">
                      <a:solidFill>
                        <a:srgbClr val="68096E"/>
                      </a:solidFill>
                      <a:prstDash val="solid"/>
                      <a:round/>
                      <a:headEnd type="none" w="med" len="med"/>
                      <a:tailEnd type="none" w="med" len="med"/>
                    </a:lnB>
                    <a:solidFill>
                      <a:srgbClr val="FFFFFF"/>
                    </a:solidFill>
                  </a:tcPr>
                </a:tc>
                <a:tc>
                  <a:txBody>
                    <a:bodyPr/>
                    <a:lstStyle/>
                    <a:p>
                      <a:pPr algn="l"/>
                      <a:r>
                        <a:rPr lang="es-PE" sz="1500" b="0" i="1">
                          <a:effectLst/>
                        </a:rPr>
                        <a:t>&gt; 00000011</a:t>
                      </a:r>
                      <a:endParaRPr lang="es-PE" sz="1500" b="0">
                        <a:effectLst/>
                      </a:endParaRPr>
                    </a:p>
                  </a:txBody>
                  <a:tcPr marL="64752" marR="64752" marT="64752" marB="64752" anchor="ctr">
                    <a:lnL w="12700" cap="flat" cmpd="sng" algn="ctr">
                      <a:solidFill>
                        <a:srgbClr val="68096E"/>
                      </a:solidFill>
                      <a:prstDash val="solid"/>
                      <a:round/>
                      <a:headEnd type="none" w="med" len="med"/>
                      <a:tailEnd type="none" w="med" len="med"/>
                    </a:lnL>
                    <a:lnR w="9525" cap="flat" cmpd="sng" algn="ctr">
                      <a:solidFill>
                        <a:srgbClr val="68096E"/>
                      </a:solidFill>
                      <a:prstDash val="solid"/>
                      <a:round/>
                      <a:headEnd type="none" w="med" len="med"/>
                      <a:tailEnd type="none" w="med" len="med"/>
                    </a:lnR>
                    <a:lnT w="12700" cap="flat" cmpd="sng" algn="ctr">
                      <a:solidFill>
                        <a:srgbClr val="68096E"/>
                      </a:solidFill>
                      <a:prstDash val="solid"/>
                      <a:round/>
                      <a:headEnd type="none" w="med" len="med"/>
                      <a:tailEnd type="none" w="med" len="med"/>
                    </a:lnT>
                    <a:lnB w="12700" cap="flat" cmpd="sng" algn="ctr">
                      <a:solidFill>
                        <a:srgbClr val="68096E"/>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r h="218155">
                <a:tc>
                  <a:txBody>
                    <a:bodyPr/>
                    <a:lstStyle/>
                    <a:p>
                      <a:pPr algn="l"/>
                      <a:r>
                        <a:rPr lang="es-PE" sz="1500" b="0" i="1" dirty="0">
                          <a:effectLst/>
                        </a:rPr>
                        <a:t>4</a:t>
                      </a:r>
                      <a:endParaRPr lang="es-PE" sz="1500" b="0" dirty="0">
                        <a:effectLst/>
                      </a:endParaRPr>
                    </a:p>
                  </a:txBody>
                  <a:tcPr marL="64752" marR="64752" marT="64752" marB="64752" anchor="ctr">
                    <a:lnL w="12700" cap="flat" cmpd="sng" algn="ctr">
                      <a:solidFill>
                        <a:srgbClr val="68096E"/>
                      </a:solidFill>
                      <a:prstDash val="solid"/>
                      <a:round/>
                      <a:headEnd type="none" w="med" len="med"/>
                      <a:tailEnd type="none" w="med" len="med"/>
                    </a:lnL>
                    <a:lnR w="12700" cap="flat" cmpd="sng" algn="ctr">
                      <a:solidFill>
                        <a:srgbClr val="68096E"/>
                      </a:solidFill>
                      <a:prstDash val="solid"/>
                      <a:round/>
                      <a:headEnd type="none" w="med" len="med"/>
                      <a:tailEnd type="none" w="med" len="med"/>
                    </a:lnR>
                    <a:lnT w="12700" cap="flat" cmpd="sng" algn="ctr">
                      <a:solidFill>
                        <a:srgbClr val="68096E"/>
                      </a:solidFill>
                      <a:prstDash val="solid"/>
                      <a:round/>
                      <a:headEnd type="none" w="med" len="med"/>
                      <a:tailEnd type="none" w="med" len="med"/>
                    </a:lnT>
                    <a:lnB w="12700" cap="flat" cmpd="sng" algn="ctr">
                      <a:solidFill>
                        <a:srgbClr val="68096E"/>
                      </a:solidFill>
                      <a:prstDash val="solid"/>
                      <a:round/>
                      <a:headEnd type="none" w="med" len="med"/>
                      <a:tailEnd type="none" w="med" len="med"/>
                    </a:lnB>
                    <a:solidFill>
                      <a:srgbClr val="FFFFFF"/>
                    </a:solidFill>
                  </a:tcPr>
                </a:tc>
                <a:tc>
                  <a:txBody>
                    <a:bodyPr/>
                    <a:lstStyle/>
                    <a:p>
                      <a:pPr algn="l"/>
                      <a:r>
                        <a:rPr lang="es-PE" sz="1500" b="0" i="1">
                          <a:effectLst/>
                        </a:rPr>
                        <a:t>&gt; 00000100</a:t>
                      </a:r>
                      <a:endParaRPr lang="es-PE" sz="1500" b="0">
                        <a:effectLst/>
                      </a:endParaRPr>
                    </a:p>
                  </a:txBody>
                  <a:tcPr marL="64752" marR="64752" marT="64752" marB="64752" anchor="ctr">
                    <a:lnL w="12700" cap="flat" cmpd="sng" algn="ctr">
                      <a:solidFill>
                        <a:srgbClr val="68096E"/>
                      </a:solidFill>
                      <a:prstDash val="solid"/>
                      <a:round/>
                      <a:headEnd type="none" w="med" len="med"/>
                      <a:tailEnd type="none" w="med" len="med"/>
                    </a:lnL>
                    <a:lnR w="9525" cap="flat" cmpd="sng" algn="ctr">
                      <a:solidFill>
                        <a:srgbClr val="68096E"/>
                      </a:solidFill>
                      <a:prstDash val="solid"/>
                      <a:round/>
                      <a:headEnd type="none" w="med" len="med"/>
                      <a:tailEnd type="none" w="med" len="med"/>
                    </a:lnR>
                    <a:lnT w="12700" cap="flat" cmpd="sng" algn="ctr">
                      <a:solidFill>
                        <a:srgbClr val="68096E"/>
                      </a:solidFill>
                      <a:prstDash val="solid"/>
                      <a:round/>
                      <a:headEnd type="none" w="med" len="med"/>
                      <a:tailEnd type="none" w="med" len="med"/>
                    </a:lnT>
                    <a:lnB w="12700" cap="flat" cmpd="sng" algn="ctr">
                      <a:solidFill>
                        <a:srgbClr val="68096E"/>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r h="218155">
                <a:tc>
                  <a:txBody>
                    <a:bodyPr/>
                    <a:lstStyle/>
                    <a:p>
                      <a:pPr algn="l"/>
                      <a:r>
                        <a:rPr lang="es-PE" sz="1500" b="0" i="1">
                          <a:effectLst/>
                        </a:rPr>
                        <a:t>5</a:t>
                      </a:r>
                      <a:endParaRPr lang="es-PE" sz="1500" b="0">
                        <a:effectLst/>
                      </a:endParaRPr>
                    </a:p>
                  </a:txBody>
                  <a:tcPr marL="64752" marR="64752" marT="64752" marB="64752" anchor="ctr">
                    <a:lnL w="12700" cap="flat" cmpd="sng" algn="ctr">
                      <a:solidFill>
                        <a:srgbClr val="68096E"/>
                      </a:solidFill>
                      <a:prstDash val="solid"/>
                      <a:round/>
                      <a:headEnd type="none" w="med" len="med"/>
                      <a:tailEnd type="none" w="med" len="med"/>
                    </a:lnL>
                    <a:lnR w="12700" cap="flat" cmpd="sng" algn="ctr">
                      <a:solidFill>
                        <a:srgbClr val="68096E"/>
                      </a:solidFill>
                      <a:prstDash val="solid"/>
                      <a:round/>
                      <a:headEnd type="none" w="med" len="med"/>
                      <a:tailEnd type="none" w="med" len="med"/>
                    </a:lnR>
                    <a:lnT w="12700" cap="flat" cmpd="sng" algn="ctr">
                      <a:solidFill>
                        <a:srgbClr val="68096E"/>
                      </a:solidFill>
                      <a:prstDash val="solid"/>
                      <a:round/>
                      <a:headEnd type="none" w="med" len="med"/>
                      <a:tailEnd type="none" w="med" len="med"/>
                    </a:lnT>
                    <a:lnB w="12700" cap="flat" cmpd="sng" algn="ctr">
                      <a:solidFill>
                        <a:srgbClr val="68096E"/>
                      </a:solidFill>
                      <a:prstDash val="solid"/>
                      <a:round/>
                      <a:headEnd type="none" w="med" len="med"/>
                      <a:tailEnd type="none" w="med" len="med"/>
                    </a:lnB>
                    <a:solidFill>
                      <a:srgbClr val="FFFFFF"/>
                    </a:solidFill>
                  </a:tcPr>
                </a:tc>
                <a:tc>
                  <a:txBody>
                    <a:bodyPr/>
                    <a:lstStyle/>
                    <a:p>
                      <a:pPr algn="l"/>
                      <a:r>
                        <a:rPr lang="es-PE" sz="1500" b="0" i="1">
                          <a:effectLst/>
                        </a:rPr>
                        <a:t>&gt; 00000101</a:t>
                      </a:r>
                      <a:endParaRPr lang="es-PE" sz="1500" b="0">
                        <a:effectLst/>
                      </a:endParaRPr>
                    </a:p>
                  </a:txBody>
                  <a:tcPr marL="64752" marR="64752" marT="64752" marB="64752" anchor="ctr">
                    <a:lnL w="12700" cap="flat" cmpd="sng" algn="ctr">
                      <a:solidFill>
                        <a:srgbClr val="68096E"/>
                      </a:solidFill>
                      <a:prstDash val="solid"/>
                      <a:round/>
                      <a:headEnd type="none" w="med" len="med"/>
                      <a:tailEnd type="none" w="med" len="med"/>
                    </a:lnL>
                    <a:lnR w="9525" cap="flat" cmpd="sng" algn="ctr">
                      <a:solidFill>
                        <a:srgbClr val="68096E"/>
                      </a:solidFill>
                      <a:prstDash val="solid"/>
                      <a:round/>
                      <a:headEnd type="none" w="med" len="med"/>
                      <a:tailEnd type="none" w="med" len="med"/>
                    </a:lnR>
                    <a:lnT w="12700" cap="flat" cmpd="sng" algn="ctr">
                      <a:solidFill>
                        <a:srgbClr val="68096E"/>
                      </a:solidFill>
                      <a:prstDash val="solid"/>
                      <a:round/>
                      <a:headEnd type="none" w="med" len="med"/>
                      <a:tailEnd type="none" w="med" len="med"/>
                    </a:lnT>
                    <a:lnB w="12700" cap="flat" cmpd="sng" algn="ctr">
                      <a:solidFill>
                        <a:srgbClr val="68096E"/>
                      </a:solidFill>
                      <a:prstDash val="solid"/>
                      <a:round/>
                      <a:headEnd type="none" w="med" len="med"/>
                      <a:tailEnd type="none" w="med" len="med"/>
                    </a:lnB>
                    <a:solidFill>
                      <a:srgbClr val="FFFFFF"/>
                    </a:solidFill>
                  </a:tcPr>
                </a:tc>
                <a:extLst>
                  <a:ext uri="{0D108BD9-81ED-4DB2-BD59-A6C34878D82A}">
                    <a16:rowId xmlns:a16="http://schemas.microsoft.com/office/drawing/2014/main" val="10006"/>
                  </a:ext>
                </a:extLst>
              </a:tr>
              <a:tr h="218155">
                <a:tc>
                  <a:txBody>
                    <a:bodyPr/>
                    <a:lstStyle/>
                    <a:p>
                      <a:pPr algn="l"/>
                      <a:r>
                        <a:rPr lang="es-PE" sz="1500" b="0" i="1">
                          <a:effectLst/>
                        </a:rPr>
                        <a:t>6</a:t>
                      </a:r>
                      <a:endParaRPr lang="es-PE" sz="1500" b="0">
                        <a:effectLst/>
                      </a:endParaRPr>
                    </a:p>
                  </a:txBody>
                  <a:tcPr marL="64752" marR="64752" marT="64752" marB="64752" anchor="ctr">
                    <a:lnL w="12700" cap="flat" cmpd="sng" algn="ctr">
                      <a:solidFill>
                        <a:srgbClr val="68096E"/>
                      </a:solidFill>
                      <a:prstDash val="solid"/>
                      <a:round/>
                      <a:headEnd type="none" w="med" len="med"/>
                      <a:tailEnd type="none" w="med" len="med"/>
                    </a:lnL>
                    <a:lnR w="12700" cap="flat" cmpd="sng" algn="ctr">
                      <a:solidFill>
                        <a:srgbClr val="68096E"/>
                      </a:solidFill>
                      <a:prstDash val="solid"/>
                      <a:round/>
                      <a:headEnd type="none" w="med" len="med"/>
                      <a:tailEnd type="none" w="med" len="med"/>
                    </a:lnR>
                    <a:lnT w="12700" cap="flat" cmpd="sng" algn="ctr">
                      <a:solidFill>
                        <a:srgbClr val="68096E"/>
                      </a:solidFill>
                      <a:prstDash val="solid"/>
                      <a:round/>
                      <a:headEnd type="none" w="med" len="med"/>
                      <a:tailEnd type="none" w="med" len="med"/>
                    </a:lnT>
                    <a:lnB w="12700" cap="flat" cmpd="sng" algn="ctr">
                      <a:solidFill>
                        <a:srgbClr val="68096E"/>
                      </a:solidFill>
                      <a:prstDash val="solid"/>
                      <a:round/>
                      <a:headEnd type="none" w="med" len="med"/>
                      <a:tailEnd type="none" w="med" len="med"/>
                    </a:lnB>
                    <a:solidFill>
                      <a:srgbClr val="FFFFFF"/>
                    </a:solidFill>
                  </a:tcPr>
                </a:tc>
                <a:tc>
                  <a:txBody>
                    <a:bodyPr/>
                    <a:lstStyle/>
                    <a:p>
                      <a:pPr algn="l"/>
                      <a:r>
                        <a:rPr lang="es-PE" sz="1500" b="0" i="1">
                          <a:effectLst/>
                        </a:rPr>
                        <a:t>&gt; 00000110</a:t>
                      </a:r>
                      <a:endParaRPr lang="es-PE" sz="1500" b="0">
                        <a:effectLst/>
                      </a:endParaRPr>
                    </a:p>
                  </a:txBody>
                  <a:tcPr marL="64752" marR="64752" marT="64752" marB="64752" anchor="ctr">
                    <a:lnL w="12700" cap="flat" cmpd="sng" algn="ctr">
                      <a:solidFill>
                        <a:srgbClr val="68096E"/>
                      </a:solidFill>
                      <a:prstDash val="solid"/>
                      <a:round/>
                      <a:headEnd type="none" w="med" len="med"/>
                      <a:tailEnd type="none" w="med" len="med"/>
                    </a:lnL>
                    <a:lnR w="9525" cap="flat" cmpd="sng" algn="ctr">
                      <a:solidFill>
                        <a:srgbClr val="68096E"/>
                      </a:solidFill>
                      <a:prstDash val="solid"/>
                      <a:round/>
                      <a:headEnd type="none" w="med" len="med"/>
                      <a:tailEnd type="none" w="med" len="med"/>
                    </a:lnR>
                    <a:lnT w="12700" cap="flat" cmpd="sng" algn="ctr">
                      <a:solidFill>
                        <a:srgbClr val="68096E"/>
                      </a:solidFill>
                      <a:prstDash val="solid"/>
                      <a:round/>
                      <a:headEnd type="none" w="med" len="med"/>
                      <a:tailEnd type="none" w="med" len="med"/>
                    </a:lnT>
                    <a:lnB w="12700" cap="flat" cmpd="sng" algn="ctr">
                      <a:solidFill>
                        <a:srgbClr val="68096E"/>
                      </a:solidFill>
                      <a:prstDash val="solid"/>
                      <a:round/>
                      <a:headEnd type="none" w="med" len="med"/>
                      <a:tailEnd type="none" w="med" len="med"/>
                    </a:lnB>
                    <a:solidFill>
                      <a:srgbClr val="FFFFFF"/>
                    </a:solidFill>
                  </a:tcPr>
                </a:tc>
                <a:extLst>
                  <a:ext uri="{0D108BD9-81ED-4DB2-BD59-A6C34878D82A}">
                    <a16:rowId xmlns:a16="http://schemas.microsoft.com/office/drawing/2014/main" val="10007"/>
                  </a:ext>
                </a:extLst>
              </a:tr>
              <a:tr h="218155">
                <a:tc>
                  <a:txBody>
                    <a:bodyPr/>
                    <a:lstStyle/>
                    <a:p>
                      <a:pPr algn="l"/>
                      <a:r>
                        <a:rPr lang="es-PE" sz="1500" b="0" i="1">
                          <a:effectLst/>
                        </a:rPr>
                        <a:t>7</a:t>
                      </a:r>
                      <a:endParaRPr lang="es-PE" sz="1500" b="0">
                        <a:effectLst/>
                      </a:endParaRPr>
                    </a:p>
                  </a:txBody>
                  <a:tcPr marL="64752" marR="64752" marT="64752" marB="64752" anchor="ctr">
                    <a:lnL w="12700" cap="flat" cmpd="sng" algn="ctr">
                      <a:solidFill>
                        <a:srgbClr val="68096E"/>
                      </a:solidFill>
                      <a:prstDash val="solid"/>
                      <a:round/>
                      <a:headEnd type="none" w="med" len="med"/>
                      <a:tailEnd type="none" w="med" len="med"/>
                    </a:lnL>
                    <a:lnR w="12700" cap="flat" cmpd="sng" algn="ctr">
                      <a:solidFill>
                        <a:srgbClr val="68096E"/>
                      </a:solidFill>
                      <a:prstDash val="solid"/>
                      <a:round/>
                      <a:headEnd type="none" w="med" len="med"/>
                      <a:tailEnd type="none" w="med" len="med"/>
                    </a:lnR>
                    <a:lnT w="12700" cap="flat" cmpd="sng" algn="ctr">
                      <a:solidFill>
                        <a:srgbClr val="68096E"/>
                      </a:solidFill>
                      <a:prstDash val="solid"/>
                      <a:round/>
                      <a:headEnd type="none" w="med" len="med"/>
                      <a:tailEnd type="none" w="med" len="med"/>
                    </a:lnT>
                    <a:lnB w="12700" cap="flat" cmpd="sng" algn="ctr">
                      <a:solidFill>
                        <a:srgbClr val="68096E"/>
                      </a:solidFill>
                      <a:prstDash val="solid"/>
                      <a:round/>
                      <a:headEnd type="none" w="med" len="med"/>
                      <a:tailEnd type="none" w="med" len="med"/>
                    </a:lnB>
                    <a:solidFill>
                      <a:srgbClr val="FFFFFF"/>
                    </a:solidFill>
                  </a:tcPr>
                </a:tc>
                <a:tc>
                  <a:txBody>
                    <a:bodyPr/>
                    <a:lstStyle/>
                    <a:p>
                      <a:pPr algn="l"/>
                      <a:r>
                        <a:rPr lang="es-PE" sz="1500" b="0" i="1">
                          <a:effectLst/>
                        </a:rPr>
                        <a:t>&gt; 00000111</a:t>
                      </a:r>
                      <a:endParaRPr lang="es-PE" sz="1500" b="0">
                        <a:effectLst/>
                      </a:endParaRPr>
                    </a:p>
                  </a:txBody>
                  <a:tcPr marL="64752" marR="64752" marT="64752" marB="64752" anchor="ctr">
                    <a:lnL w="12700" cap="flat" cmpd="sng" algn="ctr">
                      <a:solidFill>
                        <a:srgbClr val="68096E"/>
                      </a:solidFill>
                      <a:prstDash val="solid"/>
                      <a:round/>
                      <a:headEnd type="none" w="med" len="med"/>
                      <a:tailEnd type="none" w="med" len="med"/>
                    </a:lnL>
                    <a:lnR w="9525" cap="flat" cmpd="sng" algn="ctr">
                      <a:solidFill>
                        <a:srgbClr val="68096E"/>
                      </a:solidFill>
                      <a:prstDash val="solid"/>
                      <a:round/>
                      <a:headEnd type="none" w="med" len="med"/>
                      <a:tailEnd type="none" w="med" len="med"/>
                    </a:lnR>
                    <a:lnT w="12700" cap="flat" cmpd="sng" algn="ctr">
                      <a:solidFill>
                        <a:srgbClr val="68096E"/>
                      </a:solidFill>
                      <a:prstDash val="solid"/>
                      <a:round/>
                      <a:headEnd type="none" w="med" len="med"/>
                      <a:tailEnd type="none" w="med" len="med"/>
                    </a:lnT>
                    <a:lnB w="12700" cap="flat" cmpd="sng" algn="ctr">
                      <a:solidFill>
                        <a:srgbClr val="68096E"/>
                      </a:solidFill>
                      <a:prstDash val="solid"/>
                      <a:round/>
                      <a:headEnd type="none" w="med" len="med"/>
                      <a:tailEnd type="none" w="med" len="med"/>
                    </a:lnB>
                    <a:solidFill>
                      <a:srgbClr val="FFFFFF"/>
                    </a:solidFill>
                  </a:tcPr>
                </a:tc>
                <a:extLst>
                  <a:ext uri="{0D108BD9-81ED-4DB2-BD59-A6C34878D82A}">
                    <a16:rowId xmlns:a16="http://schemas.microsoft.com/office/drawing/2014/main" val="10008"/>
                  </a:ext>
                </a:extLst>
              </a:tr>
              <a:tr h="218155">
                <a:tc>
                  <a:txBody>
                    <a:bodyPr/>
                    <a:lstStyle/>
                    <a:p>
                      <a:pPr algn="l"/>
                      <a:r>
                        <a:rPr lang="es-PE" sz="1500" b="0" i="1">
                          <a:effectLst/>
                        </a:rPr>
                        <a:t>8</a:t>
                      </a:r>
                      <a:endParaRPr lang="es-PE" sz="1500" b="0">
                        <a:effectLst/>
                      </a:endParaRPr>
                    </a:p>
                  </a:txBody>
                  <a:tcPr marL="64752" marR="64752" marT="64752" marB="64752" anchor="ctr">
                    <a:lnL w="12700" cap="flat" cmpd="sng" algn="ctr">
                      <a:solidFill>
                        <a:srgbClr val="68096E"/>
                      </a:solidFill>
                      <a:prstDash val="solid"/>
                      <a:round/>
                      <a:headEnd type="none" w="med" len="med"/>
                      <a:tailEnd type="none" w="med" len="med"/>
                    </a:lnL>
                    <a:lnR w="12700" cap="flat" cmpd="sng" algn="ctr">
                      <a:solidFill>
                        <a:srgbClr val="68096E"/>
                      </a:solidFill>
                      <a:prstDash val="solid"/>
                      <a:round/>
                      <a:headEnd type="none" w="med" len="med"/>
                      <a:tailEnd type="none" w="med" len="med"/>
                    </a:lnR>
                    <a:lnT w="12700" cap="flat" cmpd="sng" algn="ctr">
                      <a:solidFill>
                        <a:srgbClr val="68096E"/>
                      </a:solidFill>
                      <a:prstDash val="solid"/>
                      <a:round/>
                      <a:headEnd type="none" w="med" len="med"/>
                      <a:tailEnd type="none" w="med" len="med"/>
                    </a:lnT>
                    <a:lnB w="12700" cap="flat" cmpd="sng" algn="ctr">
                      <a:solidFill>
                        <a:srgbClr val="68096E"/>
                      </a:solidFill>
                      <a:prstDash val="solid"/>
                      <a:round/>
                      <a:headEnd type="none" w="med" len="med"/>
                      <a:tailEnd type="none" w="med" len="med"/>
                    </a:lnB>
                    <a:solidFill>
                      <a:srgbClr val="FFFFFF"/>
                    </a:solidFill>
                  </a:tcPr>
                </a:tc>
                <a:tc>
                  <a:txBody>
                    <a:bodyPr/>
                    <a:lstStyle/>
                    <a:p>
                      <a:pPr algn="l"/>
                      <a:r>
                        <a:rPr lang="es-PE" sz="1500" b="0" i="1">
                          <a:effectLst/>
                        </a:rPr>
                        <a:t>&gt; 00001000</a:t>
                      </a:r>
                      <a:endParaRPr lang="es-PE" sz="1500" b="0">
                        <a:effectLst/>
                      </a:endParaRPr>
                    </a:p>
                  </a:txBody>
                  <a:tcPr marL="64752" marR="64752" marT="64752" marB="64752" anchor="ctr">
                    <a:lnL w="12700" cap="flat" cmpd="sng" algn="ctr">
                      <a:solidFill>
                        <a:srgbClr val="68096E"/>
                      </a:solidFill>
                      <a:prstDash val="solid"/>
                      <a:round/>
                      <a:headEnd type="none" w="med" len="med"/>
                      <a:tailEnd type="none" w="med" len="med"/>
                    </a:lnL>
                    <a:lnR w="9525" cap="flat" cmpd="sng" algn="ctr">
                      <a:solidFill>
                        <a:srgbClr val="68096E"/>
                      </a:solidFill>
                      <a:prstDash val="solid"/>
                      <a:round/>
                      <a:headEnd type="none" w="med" len="med"/>
                      <a:tailEnd type="none" w="med" len="med"/>
                    </a:lnR>
                    <a:lnT w="12700" cap="flat" cmpd="sng" algn="ctr">
                      <a:solidFill>
                        <a:srgbClr val="68096E"/>
                      </a:solidFill>
                      <a:prstDash val="solid"/>
                      <a:round/>
                      <a:headEnd type="none" w="med" len="med"/>
                      <a:tailEnd type="none" w="med" len="med"/>
                    </a:lnT>
                    <a:lnB w="12700" cap="flat" cmpd="sng" algn="ctr">
                      <a:solidFill>
                        <a:srgbClr val="68096E"/>
                      </a:solidFill>
                      <a:prstDash val="solid"/>
                      <a:round/>
                      <a:headEnd type="none" w="med" len="med"/>
                      <a:tailEnd type="none" w="med" len="med"/>
                    </a:lnB>
                    <a:solidFill>
                      <a:srgbClr val="FFFFFF"/>
                    </a:solidFill>
                  </a:tcPr>
                </a:tc>
                <a:extLst>
                  <a:ext uri="{0D108BD9-81ED-4DB2-BD59-A6C34878D82A}">
                    <a16:rowId xmlns:a16="http://schemas.microsoft.com/office/drawing/2014/main" val="10009"/>
                  </a:ext>
                </a:extLst>
              </a:tr>
              <a:tr h="218155">
                <a:tc>
                  <a:txBody>
                    <a:bodyPr/>
                    <a:lstStyle/>
                    <a:p>
                      <a:pPr algn="l"/>
                      <a:r>
                        <a:rPr lang="es-PE" sz="1500" b="0" i="1">
                          <a:effectLst/>
                        </a:rPr>
                        <a:t>9</a:t>
                      </a:r>
                      <a:endParaRPr lang="es-PE" sz="1500" b="0">
                        <a:effectLst/>
                      </a:endParaRPr>
                    </a:p>
                  </a:txBody>
                  <a:tcPr marL="64752" marR="64752" marT="64752" marB="64752" anchor="ctr">
                    <a:lnL w="12700" cap="flat" cmpd="sng" algn="ctr">
                      <a:solidFill>
                        <a:srgbClr val="68096E"/>
                      </a:solidFill>
                      <a:prstDash val="solid"/>
                      <a:round/>
                      <a:headEnd type="none" w="med" len="med"/>
                      <a:tailEnd type="none" w="med" len="med"/>
                    </a:lnL>
                    <a:lnR w="12700" cap="flat" cmpd="sng" algn="ctr">
                      <a:solidFill>
                        <a:srgbClr val="68096E"/>
                      </a:solidFill>
                      <a:prstDash val="solid"/>
                      <a:round/>
                      <a:headEnd type="none" w="med" len="med"/>
                      <a:tailEnd type="none" w="med" len="med"/>
                    </a:lnR>
                    <a:lnT w="12700" cap="flat" cmpd="sng" algn="ctr">
                      <a:solidFill>
                        <a:srgbClr val="68096E"/>
                      </a:solidFill>
                      <a:prstDash val="solid"/>
                      <a:round/>
                      <a:headEnd type="none" w="med" len="med"/>
                      <a:tailEnd type="none" w="med" len="med"/>
                    </a:lnT>
                    <a:lnB w="12700" cap="flat" cmpd="sng" algn="ctr">
                      <a:solidFill>
                        <a:srgbClr val="68096E"/>
                      </a:solidFill>
                      <a:prstDash val="solid"/>
                      <a:round/>
                      <a:headEnd type="none" w="med" len="med"/>
                      <a:tailEnd type="none" w="med" len="med"/>
                    </a:lnB>
                    <a:solidFill>
                      <a:srgbClr val="FFFFFF"/>
                    </a:solidFill>
                  </a:tcPr>
                </a:tc>
                <a:tc>
                  <a:txBody>
                    <a:bodyPr/>
                    <a:lstStyle/>
                    <a:p>
                      <a:pPr algn="l"/>
                      <a:r>
                        <a:rPr lang="es-PE" sz="1500" b="0" i="1">
                          <a:effectLst/>
                        </a:rPr>
                        <a:t>&gt; 00001001</a:t>
                      </a:r>
                      <a:endParaRPr lang="es-PE" sz="1500" b="0">
                        <a:effectLst/>
                      </a:endParaRPr>
                    </a:p>
                  </a:txBody>
                  <a:tcPr marL="64752" marR="64752" marT="64752" marB="64752" anchor="ctr">
                    <a:lnL w="12700" cap="flat" cmpd="sng" algn="ctr">
                      <a:solidFill>
                        <a:srgbClr val="68096E"/>
                      </a:solidFill>
                      <a:prstDash val="solid"/>
                      <a:round/>
                      <a:headEnd type="none" w="med" len="med"/>
                      <a:tailEnd type="none" w="med" len="med"/>
                    </a:lnL>
                    <a:lnR w="9525" cap="flat" cmpd="sng" algn="ctr">
                      <a:solidFill>
                        <a:srgbClr val="68096E"/>
                      </a:solidFill>
                      <a:prstDash val="solid"/>
                      <a:round/>
                      <a:headEnd type="none" w="med" len="med"/>
                      <a:tailEnd type="none" w="med" len="med"/>
                    </a:lnR>
                    <a:lnT w="12700" cap="flat" cmpd="sng" algn="ctr">
                      <a:solidFill>
                        <a:srgbClr val="68096E"/>
                      </a:solidFill>
                      <a:prstDash val="solid"/>
                      <a:round/>
                      <a:headEnd type="none" w="med" len="med"/>
                      <a:tailEnd type="none" w="med" len="med"/>
                    </a:lnT>
                    <a:lnB w="12700" cap="flat" cmpd="sng" algn="ctr">
                      <a:solidFill>
                        <a:srgbClr val="68096E"/>
                      </a:solidFill>
                      <a:prstDash val="solid"/>
                      <a:round/>
                      <a:headEnd type="none" w="med" len="med"/>
                      <a:tailEnd type="none" w="med" len="med"/>
                    </a:lnB>
                    <a:solidFill>
                      <a:srgbClr val="FFFFFF"/>
                    </a:solidFill>
                  </a:tcPr>
                </a:tc>
                <a:extLst>
                  <a:ext uri="{0D108BD9-81ED-4DB2-BD59-A6C34878D82A}">
                    <a16:rowId xmlns:a16="http://schemas.microsoft.com/office/drawing/2014/main" val="10010"/>
                  </a:ext>
                </a:extLst>
              </a:tr>
              <a:tr h="218155">
                <a:tc>
                  <a:txBody>
                    <a:bodyPr/>
                    <a:lstStyle/>
                    <a:p>
                      <a:pPr algn="l"/>
                      <a:r>
                        <a:rPr lang="es-PE" sz="1500" b="0" i="1">
                          <a:effectLst/>
                        </a:rPr>
                        <a:t>10</a:t>
                      </a:r>
                      <a:endParaRPr lang="es-PE" sz="1500" b="0">
                        <a:effectLst/>
                      </a:endParaRPr>
                    </a:p>
                  </a:txBody>
                  <a:tcPr marL="64752" marR="64752" marT="64752" marB="64752" anchor="ctr">
                    <a:lnL w="12700" cap="flat" cmpd="sng" algn="ctr">
                      <a:solidFill>
                        <a:srgbClr val="68096E"/>
                      </a:solidFill>
                      <a:prstDash val="solid"/>
                      <a:round/>
                      <a:headEnd type="none" w="med" len="med"/>
                      <a:tailEnd type="none" w="med" len="med"/>
                    </a:lnL>
                    <a:lnR w="12700" cap="flat" cmpd="sng" algn="ctr">
                      <a:solidFill>
                        <a:srgbClr val="68096E"/>
                      </a:solidFill>
                      <a:prstDash val="solid"/>
                      <a:round/>
                      <a:headEnd type="none" w="med" len="med"/>
                      <a:tailEnd type="none" w="med" len="med"/>
                    </a:lnR>
                    <a:lnT w="12700" cap="flat" cmpd="sng" algn="ctr">
                      <a:solidFill>
                        <a:srgbClr val="68096E"/>
                      </a:solidFill>
                      <a:prstDash val="solid"/>
                      <a:round/>
                      <a:headEnd type="none" w="med" len="med"/>
                      <a:tailEnd type="none" w="med" len="med"/>
                    </a:lnT>
                    <a:lnB w="9525" cap="flat" cmpd="sng" algn="ctr">
                      <a:solidFill>
                        <a:srgbClr val="68096E"/>
                      </a:solidFill>
                      <a:prstDash val="solid"/>
                      <a:round/>
                      <a:headEnd type="none" w="med" len="med"/>
                      <a:tailEnd type="none" w="med" len="med"/>
                    </a:lnB>
                    <a:solidFill>
                      <a:srgbClr val="FFFFFF"/>
                    </a:solidFill>
                  </a:tcPr>
                </a:tc>
                <a:tc>
                  <a:txBody>
                    <a:bodyPr/>
                    <a:lstStyle/>
                    <a:p>
                      <a:pPr algn="l"/>
                      <a:r>
                        <a:rPr lang="es-PE" sz="1500" b="0" i="1" dirty="0">
                          <a:effectLst/>
                        </a:rPr>
                        <a:t>&gt; 00001010</a:t>
                      </a:r>
                      <a:endParaRPr lang="es-PE" sz="1500" b="0" dirty="0">
                        <a:effectLst/>
                      </a:endParaRPr>
                    </a:p>
                  </a:txBody>
                  <a:tcPr marL="64752" marR="64752" marT="64752" marB="64752" anchor="ctr">
                    <a:lnL w="12700" cap="flat" cmpd="sng" algn="ctr">
                      <a:solidFill>
                        <a:srgbClr val="68096E"/>
                      </a:solidFill>
                      <a:prstDash val="solid"/>
                      <a:round/>
                      <a:headEnd type="none" w="med" len="med"/>
                      <a:tailEnd type="none" w="med" len="med"/>
                    </a:lnL>
                    <a:lnR w="9525" cap="flat" cmpd="sng" algn="ctr">
                      <a:solidFill>
                        <a:srgbClr val="68096E"/>
                      </a:solidFill>
                      <a:prstDash val="solid"/>
                      <a:round/>
                      <a:headEnd type="none" w="med" len="med"/>
                      <a:tailEnd type="none" w="med" len="med"/>
                    </a:lnR>
                    <a:lnT w="12700" cap="flat" cmpd="sng" algn="ctr">
                      <a:solidFill>
                        <a:srgbClr val="68096E"/>
                      </a:solidFill>
                      <a:prstDash val="solid"/>
                      <a:round/>
                      <a:headEnd type="none" w="med" len="med"/>
                      <a:tailEnd type="none" w="med" len="med"/>
                    </a:lnT>
                    <a:lnB w="9525" cap="flat" cmpd="sng" algn="ctr">
                      <a:solidFill>
                        <a:srgbClr val="68096E"/>
                      </a:solidFill>
                      <a:prstDash val="solid"/>
                      <a:round/>
                      <a:headEnd type="none" w="med" len="med"/>
                      <a:tailEnd type="none" w="med" len="med"/>
                    </a:lnB>
                    <a:solidFill>
                      <a:srgbClr val="FFFFFF"/>
                    </a:solidFill>
                  </a:tcPr>
                </a:tc>
                <a:extLst>
                  <a:ext uri="{0D108BD9-81ED-4DB2-BD59-A6C34878D82A}">
                    <a16:rowId xmlns:a16="http://schemas.microsoft.com/office/drawing/2014/main" val="10011"/>
                  </a:ext>
                </a:extLst>
              </a:tr>
            </a:tbl>
          </a:graphicData>
        </a:graphic>
      </p:graphicFrame>
      <p:pic>
        <p:nvPicPr>
          <p:cNvPr id="2054" name="Picture 6" descr="Resultado de imagen para sistema binario&qu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819" y="3160430"/>
            <a:ext cx="4191000" cy="2057401"/>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Resultado de imagen para sistema binario ejemplos&quot;"/>
          <p:cNvPicPr>
            <a:picLocks noChangeAspect="1" noChangeArrowheads="1"/>
          </p:cNvPicPr>
          <p:nvPr/>
        </p:nvPicPr>
        <p:blipFill rotWithShape="1">
          <a:blip r:embed="rId4">
            <a:extLst>
              <a:ext uri="{28A0092B-C50C-407E-A947-70E740481C1C}">
                <a14:useLocalDpi xmlns:a14="http://schemas.microsoft.com/office/drawing/2010/main" val="0"/>
              </a:ext>
            </a:extLst>
          </a:blip>
          <a:srcRect l="12265" t="29545" r="68192" b="5165"/>
          <a:stretch/>
        </p:blipFill>
        <p:spPr bwMode="auto">
          <a:xfrm>
            <a:off x="4915949" y="2738301"/>
            <a:ext cx="1187611" cy="29787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828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Autofit/>
          </a:bodyPr>
          <a:lstStyle/>
          <a:p>
            <a:r>
              <a:rPr lang="es-PE" sz="2600" dirty="0"/>
              <a:t>Aprendemos</a:t>
            </a:r>
          </a:p>
        </p:txBody>
      </p:sp>
      <p:sp>
        <p:nvSpPr>
          <p:cNvPr id="6" name="Rectángulo redondeado 5"/>
          <p:cNvSpPr/>
          <p:nvPr/>
        </p:nvSpPr>
        <p:spPr>
          <a:xfrm>
            <a:off x="610170" y="1289663"/>
            <a:ext cx="5734217" cy="814051"/>
          </a:xfrm>
          <a:prstGeom prst="roundRect">
            <a:avLst/>
          </a:prstGeom>
          <a:solidFill>
            <a:srgbClr val="FFFFFF"/>
          </a:solidFill>
          <a:ln w="28575">
            <a:solidFill>
              <a:srgbClr val="8200FF"/>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s-PE" sz="3200" dirty="0">
                <a:solidFill>
                  <a:schemeClr val="bg2">
                    <a:lumMod val="10000"/>
                  </a:schemeClr>
                </a:solidFill>
                <a:latin typeface="Arial" panose="020B0604020202020204" pitchFamily="34" charset="0"/>
                <a:cs typeface="Arial" panose="020B0604020202020204" pitchFamily="34" charset="0"/>
              </a:rPr>
              <a:t>Conversión de sistema binario a decimal</a:t>
            </a:r>
          </a:p>
        </p:txBody>
      </p:sp>
      <p:sp>
        <p:nvSpPr>
          <p:cNvPr id="9" name="Flecha abajo 8"/>
          <p:cNvSpPr/>
          <p:nvPr/>
        </p:nvSpPr>
        <p:spPr>
          <a:xfrm>
            <a:off x="3295222" y="2352624"/>
            <a:ext cx="290945" cy="385677"/>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s-PE"/>
          </a:p>
        </p:txBody>
      </p:sp>
      <p:pic>
        <p:nvPicPr>
          <p:cNvPr id="8" name="Picture 8" descr="Resultado de imagen para sistema binario ejemplos&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26424" y="3090721"/>
            <a:ext cx="4144958" cy="1903426"/>
          </a:xfrm>
          <a:prstGeom prst="rect">
            <a:avLst/>
          </a:prstGeom>
          <a:noFill/>
          <a:extLst>
            <a:ext uri="{909E8E84-426E-40DD-AFC4-6F175D3DCCD1}">
              <a14:hiddenFill xmlns:a14="http://schemas.microsoft.com/office/drawing/2010/main">
                <a:solidFill>
                  <a:srgbClr val="FFFFFF"/>
                </a:solidFill>
              </a14:hiddenFill>
            </a:ext>
          </a:extLst>
        </p:spPr>
      </p:pic>
      <p:sp>
        <p:nvSpPr>
          <p:cNvPr id="3" name="Rectángulo 2"/>
          <p:cNvSpPr/>
          <p:nvPr/>
        </p:nvSpPr>
        <p:spPr>
          <a:xfrm>
            <a:off x="6627266" y="1259336"/>
            <a:ext cx="4960815" cy="830997"/>
          </a:xfrm>
          <a:prstGeom prst="rect">
            <a:avLst/>
          </a:prstGeom>
        </p:spPr>
        <p:txBody>
          <a:bodyPr wrap="square">
            <a:spAutoFit/>
          </a:bodyPr>
          <a:lstStyle/>
          <a:p>
            <a:r>
              <a:rPr lang="es-PE" sz="2400" dirty="0">
                <a:latin typeface="Arial" panose="020B0604020202020204" pitchFamily="34" charset="0"/>
                <a:cs typeface="Arial" panose="020B0604020202020204" pitchFamily="34" charset="0"/>
              </a:rPr>
              <a:t>Ejercicios -  Convertir de Sistema binario a decimal</a:t>
            </a:r>
          </a:p>
        </p:txBody>
      </p:sp>
      <p:pic>
        <p:nvPicPr>
          <p:cNvPr id="4098" name="Picture 2" descr="Resultado de imagen para sistema binario ejemplos&quot;"/>
          <p:cNvPicPr>
            <a:picLocks noChangeAspect="1" noChangeArrowheads="1"/>
          </p:cNvPicPr>
          <p:nvPr/>
        </p:nvPicPr>
        <p:blipFill rotWithShape="1">
          <a:blip r:embed="rId3">
            <a:extLst>
              <a:ext uri="{28A0092B-C50C-407E-A947-70E740481C1C}">
                <a14:useLocalDpi xmlns:a14="http://schemas.microsoft.com/office/drawing/2010/main" val="0"/>
              </a:ext>
            </a:extLst>
          </a:blip>
          <a:srcRect l="12265" t="29545" r="81912" b="5165"/>
          <a:stretch/>
        </p:blipFill>
        <p:spPr bwMode="auto">
          <a:xfrm>
            <a:off x="6627266" y="2455089"/>
            <a:ext cx="353894" cy="2978787"/>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n 4"/>
          <p:cNvPicPr>
            <a:picLocks noChangeAspect="1"/>
          </p:cNvPicPr>
          <p:nvPr/>
        </p:nvPicPr>
        <p:blipFill>
          <a:blip r:embed="rId4"/>
          <a:stretch>
            <a:fillRect/>
          </a:stretch>
        </p:blipFill>
        <p:spPr>
          <a:xfrm>
            <a:off x="7087092" y="2738301"/>
            <a:ext cx="2152650" cy="2695575"/>
          </a:xfrm>
          <a:prstGeom prst="rect">
            <a:avLst/>
          </a:prstGeom>
        </p:spPr>
      </p:pic>
      <p:sp>
        <p:nvSpPr>
          <p:cNvPr id="4" name="Marcador de texto 3"/>
          <p:cNvSpPr>
            <a:spLocks noGrp="1"/>
          </p:cNvSpPr>
          <p:nvPr>
            <p:ph type="body" sz="half" idx="2"/>
          </p:nvPr>
        </p:nvSpPr>
        <p:spPr/>
        <p:txBody>
          <a:bodyPr/>
          <a:lstStyle/>
          <a:p>
            <a:endParaRPr lang="es-PE"/>
          </a:p>
        </p:txBody>
      </p:sp>
    </p:spTree>
    <p:extLst>
      <p:ext uri="{BB962C8B-B14F-4D97-AF65-F5344CB8AC3E}">
        <p14:creationId xmlns:p14="http://schemas.microsoft.com/office/powerpoint/2010/main" val="10216458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7279C2AC-66F9-4C8F-929B-40A387D8CCE2}"/>
              </a:ext>
            </a:extLst>
          </p:cNvPr>
          <p:cNvSpPr>
            <a:spLocks noGrp="1"/>
          </p:cNvSpPr>
          <p:nvPr>
            <p:ph type="body" sz="quarter" idx="14"/>
          </p:nvPr>
        </p:nvSpPr>
        <p:spPr/>
        <p:txBody>
          <a:bodyPr vert="horz" lIns="0" tIns="0" rIns="0" bIns="0" rtlCol="0" anchor="t">
            <a:normAutofit/>
          </a:bodyPr>
          <a:lstStyle/>
          <a:p>
            <a:r>
              <a:rPr lang="es-ES" sz="6000" dirty="0">
                <a:latin typeface="Stag Book"/>
                <a:cs typeface="Arial"/>
              </a:rPr>
              <a:t>Actividad Virtual</a:t>
            </a:r>
            <a:endParaRPr lang="en-US" sz="6000" dirty="0"/>
          </a:p>
          <a:p>
            <a:pPr algn="ctr"/>
            <a:endParaRPr lang="es-PE" sz="6000" dirty="0"/>
          </a:p>
        </p:txBody>
      </p:sp>
    </p:spTree>
    <p:extLst>
      <p:ext uri="{BB962C8B-B14F-4D97-AF65-F5344CB8AC3E}">
        <p14:creationId xmlns:p14="http://schemas.microsoft.com/office/powerpoint/2010/main" val="18342650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7273257F-D179-0F4C-B01F-BB2035DAEC54}"/>
              </a:ext>
            </a:extLst>
          </p:cNvPr>
          <p:cNvSpPr>
            <a:spLocks noGrp="1"/>
          </p:cNvSpPr>
          <p:nvPr>
            <p:ph type="body" sz="quarter" idx="14"/>
          </p:nvPr>
        </p:nvSpPr>
        <p:spPr>
          <a:xfrm>
            <a:off x="2910984" y="1801953"/>
            <a:ext cx="6758796" cy="1890241"/>
          </a:xfrm>
        </p:spPr>
        <p:txBody>
          <a:bodyPr vert="horz" lIns="0" tIns="0" rIns="0" bIns="0" rtlCol="0" anchor="t">
            <a:noAutofit/>
          </a:bodyPr>
          <a:lstStyle/>
          <a:p>
            <a:pPr>
              <a:spcBef>
                <a:spcPts val="1200"/>
              </a:spcBef>
            </a:pPr>
            <a:r>
              <a:rPr lang="es-PE" dirty="0">
                <a:latin typeface="Stag Book"/>
                <a:cs typeface="Arial"/>
              </a:rPr>
              <a:t>Logro de Aprendizaje N</a:t>
            </a:r>
            <a:r>
              <a:rPr lang="es-PE" sz="4000" spc="0" dirty="0">
                <a:latin typeface="Stag Book"/>
                <a:cs typeface="Arial"/>
              </a:rPr>
              <a:t>°1</a:t>
            </a:r>
            <a:r>
              <a:rPr lang="es-PE" dirty="0">
                <a:latin typeface="Stag Book"/>
                <a:cs typeface="Arial"/>
              </a:rPr>
              <a:t>:</a:t>
            </a:r>
            <a:endParaRPr lang="es-PE" sz="4000" spc="0" dirty="0">
              <a:latin typeface="Stag Book"/>
              <a:cs typeface="Arial"/>
            </a:endParaRPr>
          </a:p>
          <a:p>
            <a:pPr hangingPunct="0"/>
            <a:r>
              <a:rPr lang="es-PE" dirty="0"/>
              <a:t>Identifica las leyes lógicas y sistema binario de acuerdo a lo establecido en la práctica, utilizando la teoría revisada en clase.</a:t>
            </a:r>
          </a:p>
        </p:txBody>
      </p:sp>
    </p:spTree>
    <p:extLst>
      <p:ext uri="{BB962C8B-B14F-4D97-AF65-F5344CB8AC3E}">
        <p14:creationId xmlns:p14="http://schemas.microsoft.com/office/powerpoint/2010/main" val="28669219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Autofit/>
          </a:bodyPr>
          <a:lstStyle/>
          <a:p>
            <a:r>
              <a:rPr lang="es-PE" sz="2600" dirty="0"/>
              <a:t>Verificamos  lo aprendido</a:t>
            </a:r>
          </a:p>
        </p:txBody>
      </p:sp>
      <p:sp>
        <p:nvSpPr>
          <p:cNvPr id="17" name="Marcador de contenido 16"/>
          <p:cNvSpPr>
            <a:spLocks noGrp="1"/>
          </p:cNvSpPr>
          <p:nvPr>
            <p:ph idx="1"/>
          </p:nvPr>
        </p:nvSpPr>
        <p:spPr>
          <a:xfrm>
            <a:off x="820881" y="1253494"/>
            <a:ext cx="7621370" cy="2258634"/>
          </a:xfrm>
        </p:spPr>
        <p:txBody>
          <a:bodyPr>
            <a:normAutofit fontScale="92500" lnSpcReduction="10000"/>
          </a:bodyPr>
          <a:lstStyle/>
          <a:p>
            <a:pPr lvl="0"/>
            <a:endParaRPr lang="es-PE" sz="600" dirty="0">
              <a:latin typeface="Arial" panose="020B0604020202020204" pitchFamily="34" charset="0"/>
            </a:endParaRPr>
          </a:p>
          <a:p>
            <a:pPr marL="342900" indent="-342900">
              <a:buFont typeface="Symbol" panose="05050102010706020507" pitchFamily="18" charset="2"/>
              <a:buChar char="·"/>
            </a:pPr>
            <a:r>
              <a:rPr lang="es-PE" sz="2400" dirty="0">
                <a:latin typeface="Arial" panose="020B0604020202020204" pitchFamily="34" charset="0"/>
              </a:rPr>
              <a:t>Brinda cuatro ejemplos de proposición.</a:t>
            </a:r>
          </a:p>
          <a:p>
            <a:pPr marL="342900" indent="-342900">
              <a:buFont typeface="Symbol" panose="05050102010706020507" pitchFamily="18" charset="2"/>
              <a:buChar char="·"/>
            </a:pPr>
            <a:r>
              <a:rPr lang="es-PE" sz="2400" dirty="0">
                <a:latin typeface="Arial" panose="020B0604020202020204" pitchFamily="34" charset="0"/>
              </a:rPr>
              <a:t>Escoge una o más de las proposiciones formadas y utilizando  un conector formen una proposición simple o compuesta falsa. </a:t>
            </a:r>
          </a:p>
          <a:p>
            <a:pPr marL="342900" indent="-342900">
              <a:buFont typeface="Symbol" panose="05050102010706020507" pitchFamily="18" charset="2"/>
              <a:buChar char="·"/>
            </a:pPr>
            <a:r>
              <a:rPr lang="es-PE" sz="2400" dirty="0">
                <a:latin typeface="Arial" panose="020B0604020202020204" pitchFamily="34" charset="0"/>
              </a:rPr>
              <a:t>Ejercicios de Conversión de Sistema Binario a Decimal y viceversa.</a:t>
            </a:r>
          </a:p>
          <a:p>
            <a:endParaRPr lang="es-PE" sz="2400" dirty="0">
              <a:latin typeface="Arial" panose="020B0604020202020204" pitchFamily="34" charset="0"/>
            </a:endParaRPr>
          </a:p>
          <a:p>
            <a:pPr marL="342900" indent="-342900">
              <a:buFont typeface="Symbol" panose="05050102010706020507" pitchFamily="18" charset="2"/>
              <a:buChar char="·"/>
            </a:pPr>
            <a:endParaRPr lang="es-PE" sz="2400" dirty="0">
              <a:latin typeface="Arial" panose="020B0604020202020204" pitchFamily="34" charset="0"/>
            </a:endParaRPr>
          </a:p>
          <a:p>
            <a:endParaRPr lang="es-PE" sz="2400" dirty="0">
              <a:latin typeface="Arial" panose="020B0604020202020204" pitchFamily="34" charset="0"/>
            </a:endParaRPr>
          </a:p>
          <a:p>
            <a:endParaRPr lang="es-PE" sz="100" dirty="0">
              <a:solidFill>
                <a:srgbClr val="8200FF"/>
              </a:solidFill>
              <a:latin typeface="Arial" panose="020B0604020202020204" pitchFamily="34" charset="0"/>
              <a:sym typeface="Symbol" panose="05050102010706020507" pitchFamily="18" charset="2"/>
            </a:endParaRPr>
          </a:p>
          <a:p>
            <a:endParaRPr lang="es-PE" sz="2400" dirty="0">
              <a:latin typeface="Arial" panose="020B0604020202020204" pitchFamily="34" charset="0"/>
            </a:endParaRPr>
          </a:p>
          <a:p>
            <a:endParaRPr lang="es-PE" sz="2400" dirty="0">
              <a:latin typeface="Arial" panose="020B0604020202020204" pitchFamily="34" charset="0"/>
            </a:endParaRPr>
          </a:p>
          <a:p>
            <a:endParaRPr lang="es-PE" sz="2400" dirty="0">
              <a:latin typeface="Arial" panose="020B0604020202020204" pitchFamily="34" charset="0"/>
            </a:endParaRPr>
          </a:p>
          <a:p>
            <a:endParaRPr lang="es-PE" sz="2600" dirty="0">
              <a:latin typeface="Arial" panose="020B0604020202020204" pitchFamily="34" charset="0"/>
            </a:endParaRPr>
          </a:p>
          <a:p>
            <a:endParaRPr lang="es-PE" sz="2600" b="1" dirty="0">
              <a:latin typeface="Arial" panose="020B0604020202020204" pitchFamily="34" charset="0"/>
            </a:endParaRPr>
          </a:p>
          <a:p>
            <a:endParaRPr lang="es-PE" sz="1400" dirty="0">
              <a:latin typeface="Arial" panose="020B0604020202020204" pitchFamily="34" charset="0"/>
            </a:endParaRPr>
          </a:p>
          <a:p>
            <a:endParaRPr lang="es-PE" b="1" dirty="0">
              <a:latin typeface="Arial" panose="020B0604020202020204" pitchFamily="34" charset="0"/>
            </a:endParaRPr>
          </a:p>
        </p:txBody>
      </p:sp>
      <p:pic>
        <p:nvPicPr>
          <p:cNvPr id="1026" name="Picture 2" descr="Ver detalle de imagen relacionad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20357" y="2497894"/>
            <a:ext cx="2046023" cy="28904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05686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7279C2AC-66F9-4C8F-929B-40A387D8CCE2}"/>
              </a:ext>
            </a:extLst>
          </p:cNvPr>
          <p:cNvSpPr>
            <a:spLocks noGrp="1"/>
          </p:cNvSpPr>
          <p:nvPr>
            <p:ph type="body" sz="quarter" idx="14"/>
          </p:nvPr>
        </p:nvSpPr>
        <p:spPr/>
        <p:txBody>
          <a:bodyPr>
            <a:normAutofit/>
          </a:bodyPr>
          <a:lstStyle/>
          <a:p>
            <a:r>
              <a:rPr lang="es-ES" sz="6000" dirty="0"/>
              <a:t>¡Gracias!</a:t>
            </a:r>
            <a:endParaRPr lang="en-US" sz="6000" dirty="0"/>
          </a:p>
          <a:p>
            <a:pPr algn="ctr"/>
            <a:endParaRPr lang="es-PE" sz="6000" dirty="0"/>
          </a:p>
        </p:txBody>
      </p:sp>
    </p:spTree>
    <p:extLst>
      <p:ext uri="{BB962C8B-B14F-4D97-AF65-F5344CB8AC3E}">
        <p14:creationId xmlns:p14="http://schemas.microsoft.com/office/powerpoint/2010/main" val="32038466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69470D82-C3C2-4243-B13D-0D81D2A1113E}"/>
              </a:ext>
            </a:extLst>
          </p:cNvPr>
          <p:cNvSpPr>
            <a:spLocks noGrp="1"/>
          </p:cNvSpPr>
          <p:nvPr>
            <p:ph type="body" sz="quarter" idx="14"/>
          </p:nvPr>
        </p:nvSpPr>
        <p:spPr/>
        <p:txBody>
          <a:bodyPr>
            <a:normAutofit/>
          </a:bodyPr>
          <a:lstStyle/>
          <a:p>
            <a:pPr>
              <a:lnSpc>
                <a:spcPct val="100000"/>
              </a:lnSpc>
            </a:pPr>
            <a:r>
              <a:rPr lang="es-PE" sz="4000" spc="0" dirty="0"/>
              <a:t>TEMA 1:</a:t>
            </a:r>
            <a:r>
              <a:rPr lang="en-US" sz="4000" spc="0" dirty="0"/>
              <a:t> </a:t>
            </a:r>
          </a:p>
          <a:p>
            <a:pPr>
              <a:lnSpc>
                <a:spcPct val="100000"/>
              </a:lnSpc>
            </a:pPr>
            <a:r>
              <a:rPr lang="es-ES" sz="4000" spc="0" dirty="0" smtClean="0"/>
              <a:t>Lógica Proposicional</a:t>
            </a:r>
            <a:endParaRPr lang="es-PE" sz="4000" spc="0" dirty="0"/>
          </a:p>
          <a:p>
            <a:pPr algn="ctr">
              <a:lnSpc>
                <a:spcPct val="100000"/>
              </a:lnSpc>
            </a:pPr>
            <a:endParaRPr lang="es-PE" sz="4000" spc="0" dirty="0"/>
          </a:p>
        </p:txBody>
      </p:sp>
      <p:sp>
        <p:nvSpPr>
          <p:cNvPr id="5" name="Rectángulo 4">
            <a:extLst>
              <a:ext uri="{FF2B5EF4-FFF2-40B4-BE49-F238E27FC236}">
                <a16:creationId xmlns:a16="http://schemas.microsoft.com/office/drawing/2014/main" id="{079F80E9-C8D2-8B42-B481-B910D99A780C}"/>
              </a:ext>
            </a:extLst>
          </p:cNvPr>
          <p:cNvSpPr/>
          <p:nvPr/>
        </p:nvSpPr>
        <p:spPr>
          <a:xfrm>
            <a:off x="853584" y="4180650"/>
            <a:ext cx="8561879" cy="2308324"/>
          </a:xfrm>
          <a:prstGeom prst="rect">
            <a:avLst/>
          </a:prstGeom>
        </p:spPr>
        <p:txBody>
          <a:bodyPr wrap="square" lIns="91440" tIns="45720" rIns="91440" bIns="45720" anchor="t">
            <a:spAutoFit/>
          </a:bodyPr>
          <a:lstStyle/>
          <a:p>
            <a:endParaRPr lang="en-US" b="1" kern="1600" dirty="0">
              <a:solidFill>
                <a:schemeClr val="bg1"/>
              </a:solidFill>
              <a:latin typeface="Arial" panose="020B0604020202020204" pitchFamily="34" charset="0"/>
              <a:cs typeface="Arial" panose="020B0604020202020204" pitchFamily="34" charset="0"/>
            </a:endParaRPr>
          </a:p>
          <a:p>
            <a:endParaRPr lang="en-US" kern="1600" dirty="0">
              <a:solidFill>
                <a:schemeClr val="bg1"/>
              </a:solidFill>
              <a:latin typeface="Arial" panose="020B0604020202020204" pitchFamily="34" charset="0"/>
              <a:cs typeface="Arial" panose="020B0604020202020204" pitchFamily="34" charset="0"/>
            </a:endParaRPr>
          </a:p>
          <a:p>
            <a:r>
              <a:rPr lang="en-US" b="1" kern="1600" dirty="0">
                <a:solidFill>
                  <a:schemeClr val="bg1"/>
                </a:solidFill>
                <a:latin typeface="Stag Book" panose="02000503060000020004" pitchFamily="2" charset="77"/>
                <a:cs typeface="Arial" panose="020B0604020202020204" pitchFamily="34" charset="0"/>
              </a:rPr>
              <a:t>SUBTEMAS:</a:t>
            </a:r>
          </a:p>
          <a:p>
            <a:pPr marL="285750" lvl="0" indent="-285750">
              <a:buFont typeface="Arial" panose="020B0604020202020204" pitchFamily="34" charset="0"/>
              <a:buChar char="•"/>
            </a:pPr>
            <a:r>
              <a:rPr lang="es-ES" kern="1600" dirty="0">
                <a:solidFill>
                  <a:schemeClr val="bg1"/>
                </a:solidFill>
                <a:latin typeface="Stag Book"/>
                <a:cs typeface="Arial"/>
              </a:rPr>
              <a:t>Proposiciones. </a:t>
            </a:r>
          </a:p>
          <a:p>
            <a:pPr marL="285750" lvl="0" indent="-285750">
              <a:buFont typeface="Arial" panose="020B0604020202020204" pitchFamily="34" charset="0"/>
              <a:buChar char="•"/>
            </a:pPr>
            <a:r>
              <a:rPr lang="es-ES" kern="1600" dirty="0">
                <a:solidFill>
                  <a:schemeClr val="bg1"/>
                </a:solidFill>
                <a:latin typeface="Stag Book"/>
                <a:cs typeface="Arial"/>
              </a:rPr>
              <a:t>Tablas de Verdad.</a:t>
            </a:r>
          </a:p>
          <a:p>
            <a:pPr marL="285750" lvl="0" indent="-285750">
              <a:buFont typeface="Arial" panose="020B0604020202020204" pitchFamily="34" charset="0"/>
              <a:buChar char="•"/>
            </a:pPr>
            <a:r>
              <a:rPr lang="es-ES" kern="1600" dirty="0">
                <a:solidFill>
                  <a:schemeClr val="bg1"/>
                </a:solidFill>
                <a:latin typeface="Stag Book"/>
                <a:cs typeface="Arial"/>
              </a:rPr>
              <a:t>Leyes Lógicas.</a:t>
            </a:r>
          </a:p>
          <a:p>
            <a:pPr marL="285750" lvl="0" indent="-285750">
              <a:buFont typeface="Arial" panose="020B0604020202020204" pitchFamily="34" charset="0"/>
              <a:buChar char="•"/>
            </a:pPr>
            <a:r>
              <a:rPr lang="es-ES" kern="1600" dirty="0">
                <a:solidFill>
                  <a:schemeClr val="bg1"/>
                </a:solidFill>
                <a:latin typeface="Stag Book"/>
                <a:cs typeface="Arial"/>
              </a:rPr>
              <a:t>Sistemas de numeración.</a:t>
            </a:r>
          </a:p>
          <a:p>
            <a:pPr marL="285750" lvl="0" indent="-285750">
              <a:buFont typeface="Arial" panose="020B0604020202020204" pitchFamily="34" charset="0"/>
              <a:buChar char="•"/>
            </a:pPr>
            <a:r>
              <a:rPr lang="es-ES" kern="1600" dirty="0">
                <a:solidFill>
                  <a:schemeClr val="bg1"/>
                </a:solidFill>
                <a:latin typeface="Stag Book"/>
                <a:cs typeface="Arial"/>
              </a:rPr>
              <a:t>Sistema Binario.</a:t>
            </a:r>
          </a:p>
        </p:txBody>
      </p:sp>
    </p:spTree>
    <p:extLst>
      <p:ext uri="{BB962C8B-B14F-4D97-AF65-F5344CB8AC3E}">
        <p14:creationId xmlns:p14="http://schemas.microsoft.com/office/powerpoint/2010/main" val="10264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ítulo 7"/>
          <p:cNvSpPr>
            <a:spLocks noGrp="1"/>
          </p:cNvSpPr>
          <p:nvPr>
            <p:ph type="title"/>
          </p:nvPr>
        </p:nvSpPr>
        <p:spPr/>
        <p:txBody>
          <a:bodyPr>
            <a:noAutofit/>
          </a:bodyPr>
          <a:lstStyle/>
          <a:p>
            <a:r>
              <a:rPr lang="es-PE" sz="2600" dirty="0"/>
              <a:t>Leemos  y respondemos</a:t>
            </a:r>
          </a:p>
        </p:txBody>
      </p:sp>
      <p:sp>
        <p:nvSpPr>
          <p:cNvPr id="18" name="Rectángulo 17"/>
          <p:cNvSpPr/>
          <p:nvPr/>
        </p:nvSpPr>
        <p:spPr>
          <a:xfrm>
            <a:off x="8025149" y="9262317"/>
            <a:ext cx="8528607" cy="261610"/>
          </a:xfrm>
          <a:prstGeom prst="rect">
            <a:avLst/>
          </a:prstGeom>
        </p:spPr>
        <p:txBody>
          <a:bodyPr wrap="square">
            <a:spAutoFit/>
          </a:bodyPr>
          <a:lstStyle/>
          <a:p>
            <a:r>
              <a:rPr lang="es-PE" sz="1100" dirty="0">
                <a:latin typeface="Muller Regular" pitchFamily="50" charset="0"/>
              </a:rPr>
              <a:t>[Imagen de hombre dudando]. Recuperado de: </a:t>
            </a:r>
            <a:r>
              <a:rPr lang="es-PE" sz="1100" dirty="0">
                <a:latin typeface="Muller Regular" pitchFamily="50" charset="0"/>
                <a:hlinkClick r:id="rId2"/>
              </a:rPr>
              <a:t>http://es.123rf.com/photo_35050130_joven-hombre-dudando.html</a:t>
            </a:r>
            <a:r>
              <a:rPr lang="es-PE" sz="1100" dirty="0">
                <a:latin typeface="Muller Regular" pitchFamily="50" charset="0"/>
              </a:rPr>
              <a:t>  </a:t>
            </a:r>
          </a:p>
        </p:txBody>
      </p:sp>
      <p:sp>
        <p:nvSpPr>
          <p:cNvPr id="4" name="Rectángulo 3"/>
          <p:cNvSpPr/>
          <p:nvPr/>
        </p:nvSpPr>
        <p:spPr>
          <a:xfrm>
            <a:off x="885537" y="1531304"/>
            <a:ext cx="6242627" cy="3785652"/>
          </a:xfrm>
          <a:prstGeom prst="rect">
            <a:avLst/>
          </a:prstGeom>
        </p:spPr>
        <p:txBody>
          <a:bodyPr wrap="square">
            <a:spAutoFit/>
          </a:bodyPr>
          <a:lstStyle/>
          <a:p>
            <a:pPr lvl="0"/>
            <a:r>
              <a:rPr lang="es-PE" sz="2400" dirty="0">
                <a:latin typeface="Arial" panose="020B0604020202020204" pitchFamily="34" charset="0"/>
                <a:cs typeface="Arial" panose="020B0604020202020204" pitchFamily="34" charset="0"/>
              </a:rPr>
              <a:t>¿Cuáles de los siguientes enunciados son verdaderos o falsos?</a:t>
            </a:r>
          </a:p>
          <a:p>
            <a:pPr lvl="0"/>
            <a:endParaRPr lang="es-PE" sz="2400" dirty="0">
              <a:latin typeface="Arial" panose="020B0604020202020204" pitchFamily="34" charset="0"/>
              <a:cs typeface="Arial" panose="020B0604020202020204" pitchFamily="34" charset="0"/>
            </a:endParaRPr>
          </a:p>
          <a:p>
            <a:pPr marL="457200" lvl="0" indent="-457200">
              <a:buFont typeface="+mj-lt"/>
              <a:buAutoNum type="alphaLcParenR"/>
            </a:pPr>
            <a:r>
              <a:rPr lang="es-PE" sz="2400" dirty="0">
                <a:latin typeface="Arial" panose="020B0604020202020204" pitchFamily="34" charset="0"/>
                <a:cs typeface="Arial" panose="020B0604020202020204" pitchFamily="34" charset="0"/>
              </a:rPr>
              <a:t>El mundo está en decadencia.</a:t>
            </a:r>
          </a:p>
          <a:p>
            <a:pPr marL="457200" lvl="0" indent="-457200">
              <a:buFont typeface="+mj-lt"/>
              <a:buAutoNum type="alphaLcParenR"/>
            </a:pPr>
            <a:r>
              <a:rPr lang="es-PE" sz="2400" dirty="0">
                <a:latin typeface="Arial" panose="020B0604020202020204" pitchFamily="34" charset="0"/>
                <a:cs typeface="Arial" panose="020B0604020202020204" pitchFamily="34" charset="0"/>
              </a:rPr>
              <a:t>Estamos en el piso 12.</a:t>
            </a:r>
          </a:p>
          <a:p>
            <a:pPr marL="457200" lvl="0" indent="-457200">
              <a:buFont typeface="+mj-lt"/>
              <a:buAutoNum type="alphaLcParenR"/>
            </a:pPr>
            <a:r>
              <a:rPr lang="es-PE" sz="2400" dirty="0">
                <a:latin typeface="Arial" panose="020B0604020202020204" pitchFamily="34" charset="0"/>
                <a:cs typeface="Arial" panose="020B0604020202020204" pitchFamily="34" charset="0"/>
              </a:rPr>
              <a:t>Huaraz es la capital del Perú.</a:t>
            </a:r>
          </a:p>
          <a:p>
            <a:pPr marL="457200" lvl="0" indent="-457200">
              <a:buFont typeface="+mj-lt"/>
              <a:buAutoNum type="alphaLcParenR"/>
            </a:pPr>
            <a:r>
              <a:rPr lang="es-PE" sz="2400" dirty="0">
                <a:latin typeface="Arial" panose="020B0604020202020204" pitchFamily="34" charset="0"/>
                <a:cs typeface="Arial" panose="020B0604020202020204" pitchFamily="34" charset="0"/>
              </a:rPr>
              <a:t>Abran la ventana.</a:t>
            </a:r>
          </a:p>
          <a:p>
            <a:pPr marL="457200" lvl="0" indent="-457200">
              <a:buFont typeface="+mj-lt"/>
              <a:buAutoNum type="alphaLcParenR"/>
            </a:pPr>
            <a:r>
              <a:rPr lang="es-PE" sz="2400" dirty="0">
                <a:latin typeface="Arial" panose="020B0604020202020204" pitchFamily="34" charset="0"/>
                <a:cs typeface="Arial" panose="020B0604020202020204" pitchFamily="34" charset="0"/>
              </a:rPr>
              <a:t>El aula tiene 1000 personas.</a:t>
            </a:r>
          </a:p>
          <a:p>
            <a:pPr marL="457200" lvl="0" indent="-457200">
              <a:buFont typeface="+mj-lt"/>
              <a:buAutoNum type="alphaLcParenR"/>
            </a:pPr>
            <a:r>
              <a:rPr lang="es-PE" sz="2400" dirty="0">
                <a:latin typeface="Arial" panose="020B0604020202020204" pitchFamily="34" charset="0"/>
                <a:cs typeface="Arial" panose="020B0604020202020204" pitchFamily="34" charset="0"/>
              </a:rPr>
              <a:t>Estamos estudiando en IDAT.</a:t>
            </a:r>
          </a:p>
          <a:p>
            <a:pPr algn="just"/>
            <a:endParaRPr lang="es-PE" sz="2400" dirty="0">
              <a:latin typeface="Arial" panose="020B0604020202020204" pitchFamily="34" charset="0"/>
              <a:cs typeface="Arial" panose="020B0604020202020204" pitchFamily="34" charset="0"/>
            </a:endParaRPr>
          </a:p>
        </p:txBody>
      </p:sp>
      <p:pic>
        <p:nvPicPr>
          <p:cNvPr id="1026" name="Picture 2" descr="Ver las imágenes de orige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16435" y="1605080"/>
            <a:ext cx="4954443" cy="37118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45150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ítulo 7"/>
          <p:cNvSpPr>
            <a:spLocks noGrp="1"/>
          </p:cNvSpPr>
          <p:nvPr>
            <p:ph type="title"/>
          </p:nvPr>
        </p:nvSpPr>
        <p:spPr/>
        <p:txBody>
          <a:bodyPr>
            <a:noAutofit/>
          </a:bodyPr>
          <a:lstStyle/>
          <a:p>
            <a:r>
              <a:rPr lang="es-PE" sz="2600" dirty="0"/>
              <a:t>Comprobamos nuestras respuestas</a:t>
            </a:r>
          </a:p>
        </p:txBody>
      </p:sp>
      <p:sp>
        <p:nvSpPr>
          <p:cNvPr id="4" name="Rectángulo 3"/>
          <p:cNvSpPr/>
          <p:nvPr/>
        </p:nvSpPr>
        <p:spPr>
          <a:xfrm>
            <a:off x="618936" y="1531493"/>
            <a:ext cx="6338389" cy="4154984"/>
          </a:xfrm>
          <a:prstGeom prst="rect">
            <a:avLst/>
          </a:prstGeom>
        </p:spPr>
        <p:txBody>
          <a:bodyPr wrap="square">
            <a:spAutoFit/>
          </a:bodyPr>
          <a:lstStyle/>
          <a:p>
            <a:pPr lvl="0"/>
            <a:r>
              <a:rPr lang="es-PE" sz="2400" dirty="0">
                <a:latin typeface="Arial" panose="020B0604020202020204" pitchFamily="34" charset="0"/>
                <a:cs typeface="Arial" panose="020B0604020202020204" pitchFamily="34" charset="0"/>
              </a:rPr>
              <a:t>Luego de analizar, vemos que:</a:t>
            </a:r>
          </a:p>
          <a:p>
            <a:pPr lvl="0"/>
            <a:endParaRPr lang="es-PE" sz="2400" dirty="0">
              <a:latin typeface="Arial" panose="020B0604020202020204" pitchFamily="34" charset="0"/>
              <a:cs typeface="Arial" panose="020B0604020202020204" pitchFamily="34" charset="0"/>
            </a:endParaRPr>
          </a:p>
          <a:p>
            <a:pPr marL="457200" lvl="0" indent="-457200">
              <a:buFont typeface="+mj-lt"/>
              <a:buAutoNum type="alphaLcParenR"/>
            </a:pPr>
            <a:r>
              <a:rPr lang="es-PE" sz="2400" dirty="0">
                <a:latin typeface="Arial" panose="020B0604020202020204" pitchFamily="34" charset="0"/>
                <a:cs typeface="Arial" panose="020B0604020202020204" pitchFamily="34" charset="0"/>
              </a:rPr>
              <a:t>El mundo está en decadencia. (No se puede determinar)</a:t>
            </a:r>
          </a:p>
          <a:p>
            <a:pPr marL="457200" lvl="0" indent="-457200">
              <a:buFont typeface="+mj-lt"/>
              <a:buAutoNum type="alphaLcParenR"/>
            </a:pPr>
            <a:r>
              <a:rPr lang="es-PE" sz="2400" dirty="0">
                <a:latin typeface="Arial" panose="020B0604020202020204" pitchFamily="34" charset="0"/>
                <a:cs typeface="Arial" panose="020B0604020202020204" pitchFamily="34" charset="0"/>
              </a:rPr>
              <a:t>Estamos en el piso 12. (Es falsa).</a:t>
            </a:r>
          </a:p>
          <a:p>
            <a:pPr marL="457200" lvl="0" indent="-457200">
              <a:buFont typeface="+mj-lt"/>
              <a:buAutoNum type="alphaLcParenR"/>
            </a:pPr>
            <a:r>
              <a:rPr lang="es-PE" sz="2400" dirty="0">
                <a:latin typeface="Arial" panose="020B0604020202020204" pitchFamily="34" charset="0"/>
                <a:cs typeface="Arial" panose="020B0604020202020204" pitchFamily="34" charset="0"/>
              </a:rPr>
              <a:t>Huaraz es la capital del Perú. (Es falsa).</a:t>
            </a:r>
          </a:p>
          <a:p>
            <a:pPr marL="457200" lvl="0" indent="-457200">
              <a:buFont typeface="+mj-lt"/>
              <a:buAutoNum type="alphaLcParenR"/>
            </a:pPr>
            <a:r>
              <a:rPr lang="es-PE" sz="2400" dirty="0">
                <a:latin typeface="Arial" panose="020B0604020202020204" pitchFamily="34" charset="0"/>
                <a:cs typeface="Arial" panose="020B0604020202020204" pitchFamily="34" charset="0"/>
              </a:rPr>
              <a:t>Abran la ventana. (No se puede determinar).</a:t>
            </a:r>
          </a:p>
          <a:p>
            <a:pPr marL="457200" lvl="0" indent="-457200">
              <a:buFont typeface="+mj-lt"/>
              <a:buAutoNum type="alphaLcParenR"/>
            </a:pPr>
            <a:r>
              <a:rPr lang="es-PE" sz="2400" dirty="0">
                <a:latin typeface="Arial" panose="020B0604020202020204" pitchFamily="34" charset="0"/>
                <a:cs typeface="Arial" panose="020B0604020202020204" pitchFamily="34" charset="0"/>
              </a:rPr>
              <a:t>El aula tiene 1000 personas. (Es falsa).</a:t>
            </a:r>
          </a:p>
          <a:p>
            <a:pPr marL="457200" lvl="0" indent="-457200">
              <a:buFont typeface="+mj-lt"/>
              <a:buAutoNum type="alphaLcParenR"/>
            </a:pPr>
            <a:r>
              <a:rPr lang="es-PE" sz="2400" dirty="0">
                <a:latin typeface="Arial" panose="020B0604020202020204" pitchFamily="34" charset="0"/>
                <a:cs typeface="Arial" panose="020B0604020202020204" pitchFamily="34" charset="0"/>
              </a:rPr>
              <a:t>Estamos estudiando en IDAT. (Es verdadera)</a:t>
            </a:r>
          </a:p>
        </p:txBody>
      </p:sp>
      <p:pic>
        <p:nvPicPr>
          <p:cNvPr id="2050" name="Picture 2" descr="Ver las imágenes de origen"/>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b="6234"/>
          <a:stretch/>
        </p:blipFill>
        <p:spPr bwMode="auto">
          <a:xfrm>
            <a:off x="6807200" y="1240503"/>
            <a:ext cx="4912076" cy="47369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37541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Autofit/>
          </a:bodyPr>
          <a:lstStyle/>
          <a:p>
            <a:r>
              <a:rPr lang="es-PE" sz="2600" dirty="0"/>
              <a:t>Aprendemos</a:t>
            </a:r>
          </a:p>
        </p:txBody>
      </p:sp>
      <p:sp>
        <p:nvSpPr>
          <p:cNvPr id="6" name="Rectángulo redondeado 5"/>
          <p:cNvSpPr/>
          <p:nvPr/>
        </p:nvSpPr>
        <p:spPr>
          <a:xfrm>
            <a:off x="1040477" y="1953493"/>
            <a:ext cx="3209789" cy="883226"/>
          </a:xfrm>
          <a:prstGeom prst="roundRect">
            <a:avLst/>
          </a:prstGeom>
          <a:solidFill>
            <a:srgbClr val="FFFFFF"/>
          </a:solidFill>
          <a:ln w="28575">
            <a:solidFill>
              <a:srgbClr val="8200FF"/>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s-PE" sz="3200" dirty="0">
                <a:solidFill>
                  <a:schemeClr val="bg2">
                    <a:lumMod val="10000"/>
                  </a:schemeClr>
                </a:solidFill>
                <a:latin typeface="Arial" panose="020B0604020202020204" pitchFamily="34" charset="0"/>
                <a:cs typeface="Arial" panose="020B0604020202020204" pitchFamily="34" charset="0"/>
              </a:rPr>
              <a:t>Proposición</a:t>
            </a:r>
          </a:p>
        </p:txBody>
      </p:sp>
      <p:sp>
        <p:nvSpPr>
          <p:cNvPr id="11" name="Rectángulo redondeado 10"/>
          <p:cNvSpPr/>
          <p:nvPr/>
        </p:nvSpPr>
        <p:spPr>
          <a:xfrm>
            <a:off x="739140" y="4588624"/>
            <a:ext cx="4076133" cy="883226"/>
          </a:xfrm>
          <a:prstGeom prst="roundRect">
            <a:avLst/>
          </a:prstGeom>
          <a:solidFill>
            <a:srgbClr val="FFFFFF"/>
          </a:solidFill>
          <a:ln w="28575">
            <a:solidFill>
              <a:srgbClr val="8200FF"/>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s-PE" sz="2400" dirty="0">
                <a:solidFill>
                  <a:schemeClr val="bg2">
                    <a:lumMod val="10000"/>
                  </a:schemeClr>
                </a:solidFill>
                <a:latin typeface="Arial" panose="020B0604020202020204" pitchFamily="34" charset="0"/>
                <a:cs typeface="Arial" panose="020B0604020202020204" pitchFamily="34" charset="0"/>
              </a:rPr>
              <a:t>Enunciado que afirma o niega algo.</a:t>
            </a:r>
          </a:p>
        </p:txBody>
      </p:sp>
      <p:sp>
        <p:nvSpPr>
          <p:cNvPr id="9" name="Flecha abajo 8"/>
          <p:cNvSpPr/>
          <p:nvPr/>
        </p:nvSpPr>
        <p:spPr>
          <a:xfrm>
            <a:off x="2562244" y="2836719"/>
            <a:ext cx="166253" cy="1585401"/>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s-PE"/>
          </a:p>
        </p:txBody>
      </p:sp>
      <p:pic>
        <p:nvPicPr>
          <p:cNvPr id="3074" name="Picture 2" descr="Resultado de imagen de letrero verdadero--fals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31824" y="1551794"/>
            <a:ext cx="4732366" cy="4155249"/>
          </a:xfrm>
          <a:prstGeom prst="rect">
            <a:avLst/>
          </a:prstGeom>
          <a:noFill/>
          <a:extLst>
            <a:ext uri="{909E8E84-426E-40DD-AFC4-6F175D3DCCD1}">
              <a14:hiddenFill xmlns:a14="http://schemas.microsoft.com/office/drawing/2010/main">
                <a:solidFill>
                  <a:srgbClr val="FFFFFF"/>
                </a:solidFill>
              </a14:hiddenFill>
            </a:ext>
          </a:extLst>
        </p:spPr>
      </p:pic>
      <p:sp>
        <p:nvSpPr>
          <p:cNvPr id="3" name="Marcador de texto 2"/>
          <p:cNvSpPr>
            <a:spLocks noGrp="1"/>
          </p:cNvSpPr>
          <p:nvPr>
            <p:ph type="body" sz="half" idx="2"/>
          </p:nvPr>
        </p:nvSpPr>
        <p:spPr/>
        <p:txBody>
          <a:bodyPr/>
          <a:lstStyle/>
          <a:p>
            <a:endParaRPr lang="es-PE"/>
          </a:p>
        </p:txBody>
      </p:sp>
    </p:spTree>
    <p:extLst>
      <p:ext uri="{BB962C8B-B14F-4D97-AF65-F5344CB8AC3E}">
        <p14:creationId xmlns:p14="http://schemas.microsoft.com/office/powerpoint/2010/main" val="8196408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Autofit/>
          </a:bodyPr>
          <a:lstStyle/>
          <a:p>
            <a:r>
              <a:rPr lang="es-PE" sz="2600" dirty="0"/>
              <a:t>Veamos algunos ejemplos</a:t>
            </a:r>
          </a:p>
        </p:txBody>
      </p:sp>
      <p:sp>
        <p:nvSpPr>
          <p:cNvPr id="10" name="Rectángulo 9"/>
          <p:cNvSpPr/>
          <p:nvPr/>
        </p:nvSpPr>
        <p:spPr>
          <a:xfrm>
            <a:off x="739140" y="2670442"/>
            <a:ext cx="5536969" cy="1569660"/>
          </a:xfrm>
          <a:prstGeom prst="rect">
            <a:avLst/>
          </a:prstGeom>
        </p:spPr>
        <p:txBody>
          <a:bodyPr wrap="square">
            <a:spAutoFit/>
          </a:bodyPr>
          <a:lstStyle/>
          <a:p>
            <a:pPr marL="285750" lvl="0" indent="-285750">
              <a:buFont typeface="Wingdings" panose="05000000000000000000" pitchFamily="2" charset="2"/>
              <a:buChar char="Ø"/>
            </a:pPr>
            <a:r>
              <a:rPr lang="es-PE" sz="2400" dirty="0">
                <a:latin typeface="Arial" panose="020B0604020202020204" pitchFamily="34" charset="0"/>
                <a:cs typeface="Arial" panose="020B0604020202020204" pitchFamily="34" charset="0"/>
              </a:rPr>
              <a:t>5 es un número par.</a:t>
            </a:r>
          </a:p>
          <a:p>
            <a:pPr marL="285750" lvl="0" indent="-285750">
              <a:buFont typeface="Wingdings" panose="05000000000000000000" pitchFamily="2" charset="2"/>
              <a:buChar char="Ø"/>
            </a:pPr>
            <a:r>
              <a:rPr lang="es-PE" sz="2400" dirty="0">
                <a:latin typeface="Arial" panose="020B0604020202020204" pitchFamily="34" charset="0"/>
                <a:cs typeface="Arial" panose="020B0604020202020204" pitchFamily="34" charset="0"/>
              </a:rPr>
              <a:t>Calígula fue un emperador romano.</a:t>
            </a:r>
          </a:p>
          <a:p>
            <a:pPr marL="285750" lvl="0" indent="-285750">
              <a:buFont typeface="Wingdings" panose="05000000000000000000" pitchFamily="2" charset="2"/>
              <a:buChar char="Ø"/>
            </a:pPr>
            <a:r>
              <a:rPr lang="es-PE" sz="2400" dirty="0">
                <a:latin typeface="Arial" panose="020B0604020202020204" pitchFamily="34" charset="0"/>
                <a:cs typeface="Arial" panose="020B0604020202020204" pitchFamily="34" charset="0"/>
              </a:rPr>
              <a:t>Hoy es miércoles.</a:t>
            </a:r>
          </a:p>
          <a:p>
            <a:pPr marL="285750" lvl="0" indent="-285750">
              <a:buFont typeface="Wingdings" panose="05000000000000000000" pitchFamily="2" charset="2"/>
              <a:buChar char="Ø"/>
            </a:pPr>
            <a:r>
              <a:rPr lang="es-PE" sz="2400" dirty="0">
                <a:latin typeface="Arial" panose="020B0604020202020204" pitchFamily="34" charset="0"/>
                <a:cs typeface="Arial" panose="020B0604020202020204" pitchFamily="34" charset="0"/>
              </a:rPr>
              <a:t>Roma es una ciudad de Italia.</a:t>
            </a:r>
          </a:p>
        </p:txBody>
      </p:sp>
      <p:sp>
        <p:nvSpPr>
          <p:cNvPr id="3" name="Llamada ovalada 2"/>
          <p:cNvSpPr/>
          <p:nvPr/>
        </p:nvSpPr>
        <p:spPr>
          <a:xfrm>
            <a:off x="5951537" y="1434638"/>
            <a:ext cx="2909455" cy="1568417"/>
          </a:xfrm>
          <a:prstGeom prst="wedgeEllipseCallout">
            <a:avLst>
              <a:gd name="adj1" fmla="val 64624"/>
              <a:gd name="adj2" fmla="val 94162"/>
            </a:avLst>
          </a:prstGeom>
          <a:ln>
            <a:solidFill>
              <a:srgbClr val="8200FF"/>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s-PE" sz="3200" dirty="0">
                <a:latin typeface="Arial" panose="020B0604020202020204" pitchFamily="34" charset="0"/>
                <a:cs typeface="Arial" panose="020B0604020202020204" pitchFamily="34" charset="0"/>
              </a:rPr>
              <a:t>¡Agrega ejemplos!</a:t>
            </a:r>
          </a:p>
        </p:txBody>
      </p:sp>
      <p:sp>
        <p:nvSpPr>
          <p:cNvPr id="4" name="AutoShape 2" descr="Resultado de imagen de actitud positiva"/>
          <p:cNvSpPr>
            <a:spLocks noChangeAspect="1" noChangeArrowheads="1"/>
          </p:cNvSpPr>
          <p:nvPr/>
        </p:nvSpPr>
        <p:spPr bwMode="auto">
          <a:xfrm>
            <a:off x="626529" y="3941685"/>
            <a:ext cx="129004" cy="129004"/>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PE"/>
          </a:p>
        </p:txBody>
      </p:sp>
      <p:pic>
        <p:nvPicPr>
          <p:cNvPr id="4100" name="Picture 4" descr="https://voce.com.ve/wp-content/uploads/2017/10/actitud-positiva-1.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015622" y="3696669"/>
            <a:ext cx="4817486" cy="20963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84738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Autofit/>
          </a:bodyPr>
          <a:lstStyle/>
          <a:p>
            <a:r>
              <a:rPr lang="es-PE" sz="2600" dirty="0"/>
              <a:t>Aprendemos</a:t>
            </a:r>
          </a:p>
        </p:txBody>
      </p:sp>
      <p:graphicFrame>
        <p:nvGraphicFramePr>
          <p:cNvPr id="3" name="Tabla 2"/>
          <p:cNvGraphicFramePr>
            <a:graphicFrameLocks noGrp="1"/>
          </p:cNvGraphicFramePr>
          <p:nvPr>
            <p:extLst>
              <p:ext uri="{D42A27DB-BD31-4B8C-83A1-F6EECF244321}">
                <p14:modId xmlns:p14="http://schemas.microsoft.com/office/powerpoint/2010/main" val="2950277285"/>
              </p:ext>
            </p:extLst>
          </p:nvPr>
        </p:nvGraphicFramePr>
        <p:xfrm>
          <a:off x="739139" y="1175011"/>
          <a:ext cx="10472652" cy="1097280"/>
        </p:xfrm>
        <a:graphic>
          <a:graphicData uri="http://schemas.openxmlformats.org/drawingml/2006/table">
            <a:tbl>
              <a:tblPr firstRow="1" bandRow="1">
                <a:tableStyleId>{BC89EF96-8CEA-46FF-86C4-4CE0E7609802}</a:tableStyleId>
              </a:tblPr>
              <a:tblGrid>
                <a:gridCol w="5236326">
                  <a:extLst>
                    <a:ext uri="{9D8B030D-6E8A-4147-A177-3AD203B41FA5}">
                      <a16:colId xmlns:a16="http://schemas.microsoft.com/office/drawing/2014/main" val="20000"/>
                    </a:ext>
                  </a:extLst>
                </a:gridCol>
                <a:gridCol w="5236326">
                  <a:extLst>
                    <a:ext uri="{9D8B030D-6E8A-4147-A177-3AD203B41FA5}">
                      <a16:colId xmlns:a16="http://schemas.microsoft.com/office/drawing/2014/main" val="20001"/>
                    </a:ext>
                  </a:extLst>
                </a:gridCol>
              </a:tblGrid>
              <a:tr h="337149">
                <a:tc>
                  <a:txBody>
                    <a:bodyPr/>
                    <a:lstStyle/>
                    <a:p>
                      <a:r>
                        <a:rPr lang="es-PE" sz="2000" dirty="0">
                          <a:latin typeface="Arial" panose="020B0604020202020204" pitchFamily="34" charset="0"/>
                          <a:cs typeface="Arial" panose="020B0604020202020204" pitchFamily="34" charset="0"/>
                        </a:rPr>
                        <a:t>Proposición</a:t>
                      </a:r>
                      <a:r>
                        <a:rPr lang="es-PE" sz="2000" baseline="0" dirty="0">
                          <a:latin typeface="Arial" panose="020B0604020202020204" pitchFamily="34" charset="0"/>
                          <a:cs typeface="Arial" panose="020B0604020202020204" pitchFamily="34" charset="0"/>
                        </a:rPr>
                        <a:t> simple </a:t>
                      </a:r>
                      <a:endParaRPr lang="es-PE" sz="2000" dirty="0">
                        <a:solidFill>
                          <a:schemeClr val="tx1"/>
                        </a:solidFill>
                        <a:latin typeface="Arial" panose="020B0604020202020204" pitchFamily="34" charset="0"/>
                        <a:cs typeface="Arial" panose="020B0604020202020204" pitchFamily="34" charset="0"/>
                      </a:endParaRPr>
                    </a:p>
                  </a:txBody>
                  <a:tcPr/>
                </a:tc>
                <a:tc>
                  <a:txBody>
                    <a:bodyPr/>
                    <a:lstStyle/>
                    <a:p>
                      <a:r>
                        <a:rPr lang="es-PE" sz="2000" dirty="0">
                          <a:latin typeface="Arial" panose="020B0604020202020204" pitchFamily="34" charset="0"/>
                          <a:cs typeface="Arial" panose="020B0604020202020204" pitchFamily="34" charset="0"/>
                        </a:rPr>
                        <a:t>Proposición</a:t>
                      </a:r>
                      <a:r>
                        <a:rPr lang="es-PE" sz="2000" baseline="0" dirty="0">
                          <a:latin typeface="Arial" panose="020B0604020202020204" pitchFamily="34" charset="0"/>
                          <a:cs typeface="Arial" panose="020B0604020202020204" pitchFamily="34" charset="0"/>
                        </a:rPr>
                        <a:t> compuesta</a:t>
                      </a:r>
                      <a:endParaRPr lang="es-PE" sz="2000" dirty="0">
                        <a:solidFill>
                          <a:schemeClr val="tx1"/>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0"/>
                  </a:ext>
                </a:extLst>
              </a:tr>
              <a:tr h="574558">
                <a:tc>
                  <a:txBody>
                    <a:bodyPr/>
                    <a:lstStyle/>
                    <a:p>
                      <a:r>
                        <a:rPr lang="es-PE" sz="2000" dirty="0">
                          <a:latin typeface="Arial" panose="020B0604020202020204" pitchFamily="34" charset="0"/>
                          <a:cs typeface="Arial" panose="020B0604020202020204" pitchFamily="34" charset="0"/>
                        </a:rPr>
                        <a:t>Lima es la capital del Perú.</a:t>
                      </a:r>
                    </a:p>
                  </a:txBody>
                  <a:tcPr/>
                </a:tc>
                <a:tc>
                  <a:txBody>
                    <a:bodyPr/>
                    <a:lstStyle/>
                    <a:p>
                      <a:r>
                        <a:rPr lang="es-PE" sz="2000" dirty="0">
                          <a:latin typeface="Arial" panose="020B0604020202020204" pitchFamily="34" charset="0"/>
                          <a:cs typeface="Arial" panose="020B0604020202020204" pitchFamily="34" charset="0"/>
                        </a:rPr>
                        <a:t>Lima es la capital del Perú y π es un número irracional.</a:t>
                      </a:r>
                    </a:p>
                  </a:txBody>
                  <a:tcPr/>
                </a:tc>
                <a:extLst>
                  <a:ext uri="{0D108BD9-81ED-4DB2-BD59-A6C34878D82A}">
                    <a16:rowId xmlns:a16="http://schemas.microsoft.com/office/drawing/2014/main" val="10001"/>
                  </a:ext>
                </a:extLst>
              </a:tr>
            </a:tbl>
          </a:graphicData>
        </a:graphic>
      </p:graphicFrame>
      <p:sp>
        <p:nvSpPr>
          <p:cNvPr id="4" name="CuadroTexto 3"/>
          <p:cNvSpPr txBox="1"/>
          <p:nvPr/>
        </p:nvSpPr>
        <p:spPr>
          <a:xfrm>
            <a:off x="802869" y="2905917"/>
            <a:ext cx="3635433" cy="2554545"/>
          </a:xfrm>
          <a:prstGeom prst="rect">
            <a:avLst/>
          </a:prstGeom>
          <a:noFill/>
        </p:spPr>
        <p:txBody>
          <a:bodyPr wrap="square" rtlCol="0">
            <a:spAutoFit/>
          </a:bodyPr>
          <a:lstStyle/>
          <a:p>
            <a:pPr marL="342900" indent="-342900">
              <a:buFont typeface="Wingdings" panose="05000000000000000000" pitchFamily="2" charset="2"/>
              <a:buChar char="Ø"/>
            </a:pPr>
            <a:r>
              <a:rPr lang="es-PE" sz="2000" dirty="0">
                <a:latin typeface="Arial" panose="020B0604020202020204" pitchFamily="34" charset="0"/>
                <a:cs typeface="Arial" panose="020B0604020202020204" pitchFamily="34" charset="0"/>
              </a:rPr>
              <a:t>María es abogada y Juan Carlos es profesor.</a:t>
            </a:r>
          </a:p>
          <a:p>
            <a:pPr marL="342900" indent="-342900">
              <a:buFont typeface="Wingdings" panose="05000000000000000000" pitchFamily="2" charset="2"/>
              <a:buChar char="Ø"/>
            </a:pPr>
            <a:r>
              <a:rPr lang="es-PE" sz="2000" dirty="0">
                <a:latin typeface="Arial" panose="020B0604020202020204" pitchFamily="34" charset="0"/>
                <a:cs typeface="Arial" panose="020B0604020202020204" pitchFamily="34" charset="0"/>
              </a:rPr>
              <a:t>La suma de dos números pares resulta un número par.</a:t>
            </a:r>
          </a:p>
          <a:p>
            <a:pPr marL="342900" indent="-342900">
              <a:buFont typeface="Wingdings" panose="05000000000000000000" pitchFamily="2" charset="2"/>
              <a:buChar char="Ø"/>
            </a:pPr>
            <a:r>
              <a:rPr lang="es-PE" sz="2000" dirty="0">
                <a:latin typeface="Arial" panose="020B0604020202020204" pitchFamily="34" charset="0"/>
                <a:cs typeface="Arial" panose="020B0604020202020204" pitchFamily="34" charset="0"/>
              </a:rPr>
              <a:t>Si se usa el método científico se obtienen resultados confiables.</a:t>
            </a:r>
          </a:p>
        </p:txBody>
      </p:sp>
      <p:sp>
        <p:nvSpPr>
          <p:cNvPr id="10" name="CuadroTexto 9"/>
          <p:cNvSpPr txBox="1"/>
          <p:nvPr/>
        </p:nvSpPr>
        <p:spPr>
          <a:xfrm>
            <a:off x="593666" y="2333874"/>
            <a:ext cx="7689273" cy="400110"/>
          </a:xfrm>
          <a:prstGeom prst="rect">
            <a:avLst/>
          </a:prstGeom>
          <a:noFill/>
        </p:spPr>
        <p:txBody>
          <a:bodyPr wrap="square" rtlCol="0">
            <a:spAutoFit/>
          </a:bodyPr>
          <a:lstStyle/>
          <a:p>
            <a:r>
              <a:rPr lang="es-PE" sz="2000" b="1" dirty="0">
                <a:latin typeface="Arial" panose="020B0604020202020204" pitchFamily="34" charset="0"/>
                <a:cs typeface="Arial" panose="020B0604020202020204" pitchFamily="34" charset="0"/>
              </a:rPr>
              <a:t>¿Simples o compuestas?:</a:t>
            </a:r>
          </a:p>
        </p:txBody>
      </p:sp>
      <p:pic>
        <p:nvPicPr>
          <p:cNvPr id="5" name="Imagen 4"/>
          <p:cNvPicPr>
            <a:picLocks noChangeAspect="1"/>
          </p:cNvPicPr>
          <p:nvPr/>
        </p:nvPicPr>
        <p:blipFill>
          <a:blip r:embed="rId2"/>
          <a:stretch>
            <a:fillRect/>
          </a:stretch>
        </p:blipFill>
        <p:spPr>
          <a:xfrm>
            <a:off x="4813095" y="2568815"/>
            <a:ext cx="6939688" cy="3525273"/>
          </a:xfrm>
          <a:prstGeom prst="rect">
            <a:avLst/>
          </a:prstGeom>
        </p:spPr>
      </p:pic>
      <p:sp>
        <p:nvSpPr>
          <p:cNvPr id="7" name="CuadroTexto 6"/>
          <p:cNvSpPr txBox="1"/>
          <p:nvPr/>
        </p:nvSpPr>
        <p:spPr>
          <a:xfrm>
            <a:off x="3507508" y="6596390"/>
            <a:ext cx="5012497" cy="261610"/>
          </a:xfrm>
          <a:prstGeom prst="rect">
            <a:avLst/>
          </a:prstGeom>
          <a:noFill/>
        </p:spPr>
        <p:txBody>
          <a:bodyPr wrap="square" rtlCol="0">
            <a:spAutoFit/>
          </a:bodyPr>
          <a:lstStyle/>
          <a:p>
            <a:r>
              <a:rPr lang="es-PE" sz="1100" dirty="0"/>
              <a:t>[Proposiciones] Recuperado </a:t>
            </a:r>
            <a:r>
              <a:rPr lang="es-PE" sz="1100" dirty="0" err="1"/>
              <a:t>de:</a:t>
            </a:r>
            <a:r>
              <a:rPr lang="es-PE" sz="1100" dirty="0" err="1">
                <a:hlinkClick r:id="rId3"/>
              </a:rPr>
              <a:t>Calaméo</a:t>
            </a:r>
            <a:r>
              <a:rPr lang="es-PE" sz="1100" dirty="0">
                <a:hlinkClick r:id="rId3"/>
              </a:rPr>
              <a:t> - Las Proposiciones (calameo.com)</a:t>
            </a:r>
            <a:endParaRPr lang="es-PE" sz="1100" dirty="0"/>
          </a:p>
        </p:txBody>
      </p:sp>
    </p:spTree>
    <p:extLst>
      <p:ext uri="{BB962C8B-B14F-4D97-AF65-F5344CB8AC3E}">
        <p14:creationId xmlns:p14="http://schemas.microsoft.com/office/powerpoint/2010/main" val="8154635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Autofit/>
          </a:bodyPr>
          <a:lstStyle/>
          <a:p>
            <a:r>
              <a:rPr lang="es-PE" sz="2600" dirty="0"/>
              <a:t>Aprendemos</a:t>
            </a:r>
          </a:p>
        </p:txBody>
      </p:sp>
      <p:sp>
        <p:nvSpPr>
          <p:cNvPr id="14" name="Marcador de texto 2"/>
          <p:cNvSpPr>
            <a:spLocks noGrp="1"/>
          </p:cNvSpPr>
          <p:nvPr>
            <p:ph type="body" sz="half" idx="2"/>
          </p:nvPr>
        </p:nvSpPr>
        <p:spPr>
          <a:xfrm>
            <a:off x="739140" y="6215064"/>
            <a:ext cx="9925050" cy="506412"/>
          </a:xfrm>
        </p:spPr>
        <p:txBody>
          <a:bodyPr/>
          <a:lstStyle/>
          <a:p>
            <a:r>
              <a:rPr lang="es-PE" sz="1100" dirty="0">
                <a:solidFill>
                  <a:schemeClr val="tx1"/>
                </a:solidFill>
              </a:rPr>
              <a:t>[</a:t>
            </a:r>
            <a:endParaRPr lang="es-PE" sz="1100" dirty="0"/>
          </a:p>
        </p:txBody>
      </p:sp>
      <p:sp>
        <p:nvSpPr>
          <p:cNvPr id="4" name="CuadroTexto 3"/>
          <p:cNvSpPr txBox="1"/>
          <p:nvPr/>
        </p:nvSpPr>
        <p:spPr>
          <a:xfrm>
            <a:off x="837161" y="2406947"/>
            <a:ext cx="7475565" cy="1323439"/>
          </a:xfrm>
          <a:prstGeom prst="rect">
            <a:avLst/>
          </a:prstGeom>
          <a:noFill/>
        </p:spPr>
        <p:txBody>
          <a:bodyPr wrap="square" rtlCol="0">
            <a:spAutoFit/>
          </a:bodyPr>
          <a:lstStyle/>
          <a:p>
            <a:r>
              <a:rPr lang="es-PE" sz="2000" dirty="0">
                <a:latin typeface="Arial" panose="020B0604020202020204" pitchFamily="34" charset="0"/>
                <a:cs typeface="Arial" panose="020B0604020202020204" pitchFamily="34" charset="0"/>
              </a:rPr>
              <a:t>Tengo 17 años y me llamo Claudia.</a:t>
            </a:r>
          </a:p>
          <a:p>
            <a:endParaRPr lang="es-PE" sz="2000" dirty="0">
              <a:latin typeface="Arial" panose="020B0604020202020204" pitchFamily="34" charset="0"/>
              <a:cs typeface="Arial" panose="020B0604020202020204" pitchFamily="34" charset="0"/>
            </a:endParaRPr>
          </a:p>
          <a:p>
            <a:pPr marL="457200" indent="-457200">
              <a:buFont typeface="Wingdings" panose="05000000000000000000" pitchFamily="2" charset="2"/>
              <a:buChar char="Ø"/>
            </a:pPr>
            <a:r>
              <a:rPr lang="es-PE" sz="2000" dirty="0">
                <a:latin typeface="Arial" panose="020B0604020202020204" pitchFamily="34" charset="0"/>
                <a:cs typeface="Arial" panose="020B0604020202020204" pitchFamily="34" charset="0"/>
              </a:rPr>
              <a:t>¿Cuándo será verdadera esta proposición?</a:t>
            </a:r>
          </a:p>
          <a:p>
            <a:pPr marL="457200" indent="-457200">
              <a:buFont typeface="Wingdings" panose="05000000000000000000" pitchFamily="2" charset="2"/>
              <a:buChar char="Ø"/>
            </a:pPr>
            <a:r>
              <a:rPr lang="es-PE" sz="2000" dirty="0">
                <a:latin typeface="Arial" panose="020B0604020202020204" pitchFamily="34" charset="0"/>
                <a:cs typeface="Arial" panose="020B0604020202020204" pitchFamily="34" charset="0"/>
              </a:rPr>
              <a:t>¿Cuántos casos diferentes se podrían presentar?</a:t>
            </a:r>
          </a:p>
        </p:txBody>
      </p:sp>
      <p:sp>
        <p:nvSpPr>
          <p:cNvPr id="10" name="CuadroTexto 9"/>
          <p:cNvSpPr txBox="1"/>
          <p:nvPr/>
        </p:nvSpPr>
        <p:spPr>
          <a:xfrm>
            <a:off x="739141" y="1588969"/>
            <a:ext cx="3947160" cy="461665"/>
          </a:xfrm>
          <a:prstGeom prst="rect">
            <a:avLst/>
          </a:prstGeom>
          <a:noFill/>
        </p:spPr>
        <p:txBody>
          <a:bodyPr wrap="square" rtlCol="0">
            <a:spAutoFit/>
          </a:bodyPr>
          <a:lstStyle/>
          <a:p>
            <a:r>
              <a:rPr lang="es-PE" sz="2400" b="1" dirty="0">
                <a:solidFill>
                  <a:srgbClr val="8200FF"/>
                </a:solidFill>
                <a:latin typeface="Muller Regular" pitchFamily="50" charset="0"/>
              </a:rPr>
              <a:t>Proposición conjuntiva </a:t>
            </a:r>
          </a:p>
        </p:txBody>
      </p:sp>
      <p:sp>
        <p:nvSpPr>
          <p:cNvPr id="8" name="AutoShape 2" descr="data:image/jpeg;base64,/9j/4AAQSkZJRgABAQAAAQABAAD/2wCEAAkGBxQTEhMSExMVFhUXFhcaGBcYFxgdHRUXGBYXGh0YGhkeHyggGBomGxUYIjEhJSkrLy4uFx8zODMtNygtLisBCgoKDg0OGxAQGy0lICYtLi0tLS8tLS8vLS0tLS0tLS0tLy0tLS0tLS0tLS0tLS8tLS0tLS0tLS0tLS0tLS0tLf/AABEIALcBEwMBEQACEQEDEQH/xAAcAAEAAgMBAQEAAAAAAAAAAAAABAUDBgcCAQj/xABHEAABAwEFBAgDBQQIBQUAAAABAAIRAwQFEiExBkFRYRMiMnGBkaGxUsHRB0JykvAUFWLhFjNDgqKy0vEjRFNj4iRzo7PC/8QAGwEBAAMBAQEBAAAAAAAAAAAAAAIDBAEFBgf/xAA5EQACAQIEAwUHAwQCAgMAAAAAAQIDEQQSITEFQVETcYGRoRQiMkKx0fBhweEGFVLxI0NTkjNigv/aAAwDAQACEQMRAD8A7igCAIAgCAIAgCAIAgCAIAgCAIAgCAIAgCAIAgCAIAgCAIAgCAIAgCAIAgCAIAgCAIAgCAIAgCAIAgCAIAgCAIAgCAIAgCAIAgCAIAgCAIAgCAIAgCAIAgCAIAgCAIAgCAIAgCAIAgCAIAgK68r8oUATVqNbG7U+S42kSUW9ipbt5YjB6R0HfgdxjTWPBczIl2UixsO0tlqmGVmzwMt/zRK7dEXBotgV0iEAQBAEAQBAEAQBAEAQBAEAQBAEAQBAEAQBAEAQBAEAQBAEAQFdfN807MwuqHOMm7yuN2JRi5bHNr/27ruHVIptjRu/kXHf4KvM2zQqSW5pFW9ZzObnE5k6dy5Ylcjm2NiJyn66odPWIdVwJOHgYMHPJLixv+yW2r6YbTqODqYGp1EbuWS6pWK5009UdMuu8WV2B7JjgdQrE7meUWnZkxdOBAEAQBAEAQBAEAQBAEAQBAEAQBAEAQBAEAQBAEAQBAEBEvS8G0KZqP0Gg3knQBcbsdjFydkcq2zvB1rMgABsjjPIc1RKpqbKdOyKVuzprENqPIaABAE6CM8+ZVTrKJb2TZN/oA05ioT3qPby5ElTjzJX9CmCBhmNeaj2sjuWJ8rbAE9l5A9VJVJEWoEB2y9Wi4lpxiM2kYSRxA0Mcid4Uu1TOKBb7PXnUsxmHAMIxNM9nmO6B5FTjU10K507o6tZLS2oxr2mWuEhaU7mJqzsZl04EAQBAEAQBAEAQBAEAQBAEAQBAEAQBAEAQBAEAQBAEBpG3tpl7WTkwFx/FGX65rPWkasPHmaRd1fEJOsy0cJB18gss5WNsY3NkuykB9VQtWWS0LmirEilslUGKxKxBskgKViFyLbKQcIIlVyLI6GpWuyOxupHrdJkx3AhpIHPQeSQlyJyStc2/Yc4KbqJPZzHcf0FtoyujDXWtzZlcZwgCAIAgCAIAgCAIAgCAIAgCAIAgCAIAgCAIAgCAIAgOZ7XvJqWh24Ej0YPl6rLV5m6hsjXbps+EAnU/JYpu7N0dEbLY5CRRCRZNdCtRU9SbZqysK7EkFdZExV1XJFkSqttDEA4ZOaZCrXUs/Qm7LWjFWcNOqfXUegWrDu7MuIjZG3LWYwgCAIAgI142vomF8TmB5mFCpPLG5bRp9pLKerHaMbcXOEhLMrnKkMkrHqjaGv7JldjJPY5KEo7oyqRAIAgCAIAgCAIAgCAIAgMdeu1glxAHPiuOSWrJRi5OyR7Y4EAgyDvXb3ONW0Z9Q4EAQBAcv2xfnXjc/Pzn39lkqnoUORR2eoQ1sDPcsbWpuLCl+0alw7hCsyld4kqheDpwu1XNUGk1oXFnfvVqKGZn24jRccmFBH1tqqOE4AfFceZi0VzMbq+IHKCNRwKgmTaMexNUOtFUcCfKPrK1YdGbE7G9rUYggCAICl2ivB1J1EDRxdPeAI9ys9ebhaxswlKNTNcXxWx2UOJ1NOe/GB7pVlelfuFGOWvZfr9DNdLgKb+Wfp/JKL91kcRrNGO4mxH4PmFygSxLv5lwtJjCAIAgCAIAgCAIAgCAqbsvJ1So5pAAlwHKD9FTCo5SaNNWjGEE0Ydps+iHMnyAHzUcRyJ4PRyZY3SP+Ezx9yrKfwoor//ACMh0b2Lq2AAFskc8gZPooqredkXSw6jSzPct1cZAgBQHG77q9LXOEyHvdPgZ+ixVGepRVj7Ubg0By4Ak+ACzpami9zWr3r2imw13F1JuKA1044kZ4BoM+a3U6cWjJUqyTLShTtB6EuIqMqBxZVaCOwSCHAgRmMiQJBHMCqpTSV0yynUvfTU3q6KU0pOqqi9BU3Ku/K9SniwgZNLiTo0cTx7lKMW2cukrsorp2orlvSEtNMRJEEBpJEmDLRLY3xvAym6VJxWjIRqQk7WN0pnG3H8TZyVFr6knpoYdhh/6y05bm+2n64q7DbFOK2Rvq1GIIAgCAotr6c0WPjsVGnuBlvu4LPiVeFzXg5WqW6r+THUbistRjt0O8A4O+Xqq96TTLPhrqS7jLY6owPjfTd6Bdpyun3EasfeV+pIupsEfh+inR3IV9izJjNaDKQaFsLqmEDqwfAcfOFVGbci+VJRhd7k9WlAQBAEAQBAEB4p1A7NpB7jK4mnsdaa3Pa6cNcsZDK7/wD3Hf4ifqssdJ+JuleVJdxmvzrVGj4W+5/kErv3kjmG0i2Sun6Ozg/eIgd5Jz8s1Zmy0yrLnqkLZ6gMbnfCI8T/ACHqoUI63LsVP3UjYFpMIQFdtDeHQWepVicIHH7xDZMZxmq6s8kXIuw9LtaigcyuCxOdWcXDQucI0IIyhZU8xvmsmhcWQDER6qnmT5Fh+wk543eQ+ilZ9SOZdCNeBhuHMqMm7EoJXuT7vYMAiNF2MXYjN6i02YVWlpjuIBB7wdQib2OaLUi3bs/SpAtZRotB1w04nOcxorM0nuReVaon0aDWnCAAOA08tyQWpGb0uRtiaWGvaS7Il8N55NV1Gy0KsRdpNG6LSYwgCAICNeNm6SlUp/E0gcjGR84UZxzRaJ055JKXQ1y5q5dTh+ToLXD0KxQeln3HpVorNdd5Pota0YRpEeByUl7uiKpXk7sk2WoGunlCnCSTKqkXJHu2Wmchp7lTnO+iIQp21ZIsNnwtk9o68uXgrIRyorqTzMkqZWEAQBAEAQHwhAatQx2SqWEyw5tJ+83geY/Wqyq9KVuR6Mmq8L8zZLNaWvEt8t4WiMlLYwSg4uzKK2Pw1394PoCstTSbNtNZqaPFotAe9z9JjLuELkp5pXJQg4xSPlstBcBlk0QB80lLMIQyvvLu6bPgpgHU5nvO7yhaqccsTHWnmncmKZUEBU7V0C+x2ho16Mn8ufyVGJTdKVuhqwUlGvBvqaBsnbXG01aRHUaMLTvnMkeTSVnoaOx6GLj7qkZxaQyo5vP5qqWkjsVmjcnVL0gQMydFLMQyams3pUtRLzTkSAA6AY7ge9FHmyxSjax6uWy20swzGR67sOvHCIClku9DkqkVuX9hp2noYrOb0rScLmiA6NCRuUZQbIZoJ6bcydcd9CqzrCHgkOG8EahSjPk9yNSlZ6bFix4nFwBJ7gFOG9ymptYi3DZzWrUqwcW024n4IIlxEAu35TouUlnqKXJE60lSpOFtXobgtx5gQBAEAQGrPsxForhpjrA/maHH1JWKcffZ6MJ/8cbn14cMolV6kroy0qkjJdTIsl3X16hJHYHkT/IFX0Vd36FVd2jZcy4WkxhAEAQBAEAQBARrfYmVmFjxI3HeDxB3FRlFSVmThOUHeJqtWpUs9Q0nO0EtcDGJpnPlppyWKWam7HoxUascyRidVmTMlRvcltoYm1s4UUjrZYWVpls9mR5TmrolMpb2NtW084IAgPNRgIIOhBB8UaudTs7nJGUv2Wv0mfb64OsgkHuyLvNeYvckj3ZPtYWPF5gm0OH8R90n8TOUvgRCv+1vsmGoWFzYmRnuGvDMnyU6cbuxFyTPt2X3aq7WupsYQ6YAMuyAdEccLgYU3GzsdSp7s2CzV7cJa6ykkAGQWb/FdyyXIjL2dq6kYLdtS6zx+00XUwSRiyIkHCdCd+XgVy0r2I9nBq8WV13WzFai+n2KjZmNS2M/JwHgqZbl3yam53e8ye5WRdkzJUWqL64aAaw98eQC0UI2iZcTPNIs1eZggCAICstV6gOLGwSNSdAeCplVs7I1U8M5LNIrn1wXufIxOifAR7BZ5Su7s0KnlVj2ypK5exFrUx9IFFSJZS0uYyHnmB5D+a10dU2ZcRo0ixVxnCAIAgCAIAgCAIDT9t69HpaDS5vTdYhk5mmcsR5BwAE8TwMZcVHRM24KTu0R6MHUrOjTL9DI5khTKhZ3EHkucydtC2bfJa2MjGhKv7VpGd4dN3KO1bQPc/AC8uJhrWb/AACp7ScnY1xoU4K+nibPctGs0HpcpiG4sRHGTpw0JWqlGS+IwV5U5P3CzVpnKK/tmKdpOIucw7y2Ot571TUoxm7mqjip0lZamp7Y3MaD2VGSWw0SdZaIzPExKorU7O5rwtfMrMwGuKlNh1iRHyVNyy1pMpaFy2Rj3ONlYcRBMCMJDgTG8AxBA1BPEq9VXzLI04vZ2Zs9MWV4zpvAiCBVeAR1siJzicu4KxTiUyozXzLyRCZs3ZnVGPbSc1rARhNR7mvJJOItcYmXPMj4yoyndHPg53f0JNanheTAA3LI9yyL90t7qs1R4xMbImCZA7zz8FfCEmrozVKkIuzZtlCkGtDR+itqVlY8+Um3dmRdOBAEAQFZVuGi57nkOlxkjG4CeMAqp0YN3NCxVRRUU/Q0bbuy/sdSnVpOhr5GAuJ0iYk56hUVaKWqNeHxDmnGR8ufaVjgAXCTuVLlYm4Xehcm2MI7QVd1Y6os06htnUoXi/CSaIwMcw6OEYsQ4O65g7xCmpSppTX4iFSmp6PwZ2Cy2htRjXsMtcAQeIK9GE1OKkjzJRcXZmVSOBAEAQBAEAQBAfnzby+D+9X1Q7E1jsPgJER4AqucM6ZtoJxs9Ld5uN2Xi17A6RmF5u2hua6Eo3s0ZSrIsrlExm9s/wBZqwjZFzdWztar1q7iynuYO2e8/dHLXuVkKDesimpiYx0gteptF33ZSoiKVNreJ3nvccz4laYxUdjHOpKbvJktdIBAEBEvWyipSewictOYXJK6sShLLK5ysPax5DHxDoLHcZ3HQrz5RXI9dSbXvFzZ8D4dlO9di7kWmifRsjZyzVqSK23YyV3NptLnGIUJM4tTXxbOnqaw2f1H1VW71L7ZVodNsdMNpsa0QA0QPBeklZHjybbbZmXTgQBAEAQBAaf9ptiZVszA8Aw/q8QcJzCprycVfkasLDNJo5xc12sB62ecZ7j5/r0WGf6bHoK60e5ttluSkc8Hhiy8lxIg5vqaZttclQW4VacNpuawPOR6zRAaGSC9xAAAHDMgSVppyi4OD338Ot+SRQ5SjJNc91+czrmwuIWRrXiC0kBszhbuBO88YymVZhnDJaGy/wBmfEwlGd5czYVoM4QBAEAQBAEBHt9o6Om9/wAIJ8d3rCI6lc/P22t1Co91en950u8Xa/reeeWbC4lu8Jb8vsejiMNltJeJkuu7KrR1nS3gP9wqZyi2WRujJaWtPVbVIIPB5g+DT7ok1rb1X3Dlfa5sOw9ympXp43ueGnEQYzjPsiQ0eLieI0Uqc052X+vv6FdaMo03KR2BbTzQgCAIAgCA4rt5ZhTttZo0MO/M0GFhqq02eth5XpopbHfD2bz3/XioWLU+pOZtm9u6fIKVmceXoYK15Wi2OAJwt3NHzO8qMmluIrobLc9i6JoB14rO5XkSe2hvdXaWjTZTxHM5EAHKNT+tV7FJ9otDyJ03F6lpSvCm4AteHA7xnqJ3ciFCdWEJZZPUgoSauen2ymNXtHeQPdTi82xyx5F40v8Aq0/zt+qllfQ4SGuBEggjkuA+oAgNd29uR1rsb6dP+taQ+nulzd07pBInmuolCWV3OF2W9bVZ6jm1Gv0LXggEjnB3g92iqlRptaI2OtOVs3I2ixbTVolhovB3lrhHeMXpksTyxdpRa8f4NapZ1eEvQ+2ioxlV1Rzg6q5oJcAe1vA3NEYR3ASqZOpV0itOhqo4bKlJ+bNx+z2+sdR9J2UiQOY19D6L08PhJUad5czy+IVaU5JU3e27+xvisMAQBAEAQBAEBrW31qLbK9re04E+DYP8/BR7RKcYvmThG+pxyzXlANN+nHlwWfE4R5s8D2MPiIzjkk9fqvuYK9tbTEU3POLINBcG95GgA4CJU6FOrUfvLxa1KMQ6VPbfomYKVncSCajjpkMp7o0XorB0krsye11Nkde+zK4uipurvJL39USZwtyPmcvJYoyoybdJaLS/UVqtWSUZv9TeFMzBAfHOjM5BAUV57YWSgYfVz/ha53qBC6k2SUGVTvtOsG57yfwFdyM7kZTbXbc9LQNOymMYIc4OIqMykFsEbxB1mVVGoszUtF3o0LB1LXyvyOPWu/6xJDziOQOLXLRTlQhJ5gq0oLKY/wB+H4PVQ9lXUl7S+hIs15UyZeHdwAXHhpcmS9oXMvrNta2mIp0M+LnfID5riwF/ikceK6I9fv212h2GnM8KbZI9yrfZaFJXl6sh21SWi9C4ujZi1PdjrPLObjid5A+5CrnxChTVoa92iLI4apPWRu1hszaVMU2vdAk6gSTqTGS86ePqSldJLwNEcLBb6n19GnvP+M/VV+113zZaoQXyryRHqizDV1Md7/5rjniH/l6k1US6eSPVkr02maVYNP8ADUGfeJIPkpKtiIb38URkqU90n5fsbFdt+4jgcWuPEET4haaWLk2lKO5gr4aMU5RZMu6/bPXc5lKq1z2zLQc8t4G8cwvRcWtzFYslE4cI27oYbZXY74yc+DusIO7td3LevOndSaPap041KcWuhp1opmkcQdkeceiupyc9LGepGVF3vYyWW+BkMYHecvM6eK9ClWlHRxMk/e1cjqewlAMis5zS8iAAQYHEkZEn271j4jxOEIqENWcp0JN3ex1BjpAI0KuTTV0Un1dAQBAEAQBAc/2zvUG0OogiabWyOLXCffJeVj5zhUjOPL6/6NuGgnFp8zmt6WKi1wOMsxHJpgg8gdw57ltpY51Iu0XdEZUcr1ZeXLQpUw/pujfiiGmCABmAecmfJeauIYiMrwV+/wDYteHjJEire1ipnEGsc4aMpNGvN2h8TC7Vq43F+6/dj3/jJQoKnqldnT9lLR0llpPiC4EkTMEk5SNYXo4WlGlSUE72MVe+d3LC12ptNpe8wACeJMCchqSr27K5XFZnZGvVdrHQYs7mk9kvIA8QMx3LM8XTT1N74fK2kk/P7GqXha7XWJ6aqQ3c1mkKitj9bUzZRwdKK95XfoUFuoUWdt7W/ieB81VCvianw3fcXyVCG6ivIpH0LOXZPae5wV0qmIt7yZyDoXvHLfwMr7SymO21o7ws3Z1J8my2dWEdZNFdaLzpVMujNXuply0RoVafzZfGxjniaE9Gs3gYW2Ok7/kqs/jwe5I9FZ7Q471o+VzPJUpbU352J1m2exZtotZ+OsXf5WZrj4rRhvJvujb6sq7BvaNvEt7Jsg85gMHMUy7/AOx8eizT47DlFvxS+iJLDtc19fqX1l2bdEOrWgAfdY5tNv5WCFhnxiTd404+N2/Un2X/ANn4aExmyVmPbbUd+KrU+RUP7xiuTS//ACjjox5/UkM2RsQ/sB+ep/qXHxfF/wCfovsc7GHQz0tlbGNLOzxxH3KrfFcW96j9DvZQ6EhlwWUf8vS/I36KHt+Kf/ZLzZ3JDoH7PWQ62aj4MA9kXEcVHapLzOdnDoYLZZLNZqTqjKNNjoLQ5rACMeRz10nyXrcIr4iviLVJNq19WUV4xjHRGiG6GvqtqWWqaVUOBHaAniCMwvdx1TskpF2BoqqpZlex1fZvaAuphlrLKdZuRdIDKv8AE0mM+LfkstGvGcb9CnE4fs5e7szQfteDXWmk5jhnTglpB0dlPA9Yd47lYqUar0epbh6/ZQtNOxpJcWkY2hw7pB7wVTUwlWnqjdGvRq6J3/Rly25LPbG4qQZTrAZiAA7vG5Ye2q0naV2ic8PB6pW8Cvs1rr2F+AuNMzoRLddQFZKlTxGrV/RlTpWVtjuOxNsFSyU+sXFoguOp3yfNbaFTPHa1tLHl4ml2c7IvlcZwgCAIAgPhMZlAcI2tvGnWqOtGIg4jhc0w6Ccmc92RXnw7SU5K10+T2PcnQhCnFS0a5kayWam9sVXgl0SXCYz00gRxVMpTi/cVu41Rwnu6q5kq2Gx0syekO7c0frxXYLEVXZEnRp01mqNRX6/YiU206z2tbTAE6xA5nLMiF61PBRpQz1ZHnVMfGcuzoQ8X9tl4nSbm2zslCzOpUKdVws4lwwtEgmTUgE5ZzESJ5GOTWWOZL88TBOMpVWqj1589u40e9dpalrtjatO0tZTLmtYIPUYSBEaOnUmRPLKOZn2UpSWyd1zLJU403FRd9teRuVC7iW5WmqZGeIUyCeMYcu4FfOyxqejgvX7mlSmuZhqbN4/6yvWePhBDB/gAJ812OLl/1U132cvrf6HJTk/il+xks2zFCnmyiwHiRJ/M6Sk44+vo81vJfsipTpR6GG8bNQiKr6Q5OIJ8lbQ4Ti907ef7B4qHea/UuawzINGfwf8AitjwGPy/H6siq9L/AB+hc2C7GESwscBwIy+i8yfDsY5WcfG6LvaKaW5YC00KWTqrAfhmT5DNXU+A15ayaXr9iqWLjyRjdtHZRpjd3MA94WuH9OL5pP0X3Kni5ckY3bW0t1J57yB7Stcf6fw63v5v+CHtNQxHbDhQHi//AMVojwTCr5fr9yDr1Op8/pa86UWDxJVi4RhV8q8iPbVOrMb9qq25tMf3T9VdHh+HW0V5L7EXUl1ZhO1No+Jo7mhXLC0lyI5meDtPaf8AqD8jfop9hDoRuehtVaI7TfyBc9mp9BdkW23xVrsDKj5bIMQ0Zid4CnGlGLujtyy2asobNQjIZDvOvpkvmeJ4hVKtlsj6WhSdHDqHOWr/AGRX7VWk1TTc3+rY94BH3qgAB8BMd+LgtfCsM5XlNaO35+foeXjqyTUY8jWb3sbsNNzNJfIJzfpOEb4I9YWinSksTNR7/wCO/UniK8J0Kb521+n7FrYLidaKIqUXMqDQtBhzSNQ5rogjgt6xEH7r0Z5jTWpVWy561BwJpvaeYyKjOhTqLky+ji6tJ+5JozV6ZtNI04l5AwgDMvEx5wAorC0oJuKsWVsfXraTldeH7G7fYs2qwWinUa5oAZEjeC4QPNZpRildblU6s52UntsdPVZAIAgCAICs2mqltktBb2ujcB3uED1KJpas6ldn54qXTVdUiMWAYiGy4jcP0FdCrTlKyaLJZ7e9cm07ntT2B1Kk4gmNQDlyJXZVqUrxTWm+xxTqQs7v1LSwbMFoFS1uDG/DILidw3gepWKrxelS9yis8v02XiTVCpVd5Pz3JV7Gm1rxZ6bA5tNxOZ6rMJDiXZzUh2Q0gKh4mrXcZVtItpK3N/Y2QpxwyajrL6IrNmGl9cuYYd0Zy+LCW5d8SvT4nSVTDy7voedQnlmiJfNlph7HUhhxhxLB/ZuaYdHASZ5Z7oXiYWpUcG5Payv1T2uetHK/cZKo7W16IDQG95kz9CtuFo0Xqoq5nxVKUba7ns7YWh+tVw/DDfZevBU+h58oM+fvN9TtOc78RJ91KValDdpFlPCVqnwRbMtGiXaAnuBPss0+JUY9fzvN0eEV38TUe9/YlMuiqfun0HuVklxiC2Xr/BeuEwXxVfJfyS6Vz1P4fEj6FUPjPSJZ/bcOt5y8kZDs+53wDxP0XY8b6xK5cNo/LJ+S+4bs2/4meZ+i6+NLlH1OR4dS+ab8l9zK3Zt+9zPX6Kp8ZqckvzxLVgMIt8z8jNT2b4vHgD9VXLjFfkS9kwi2g33yf7Eplw0x953p9FnlxHES3kWxhRj8NOPlf6s9OuKnxf5j6KHt1b/J+bJqUP8Axw/9UfP3BT+J/wDh+i6sdX/yfm/uM1P/AMcPI8P2eZucfEBTXEa6+Z+ZG1B70o+R4Zs6ze8+QR8SxD+Z+Z3Lh1tSifbVctMU3YSS7KJI4jgOEpDH1r3cmdSpSaUoRUb30XQh4n1HCzUZaAAX1PgaZzA3vMGN2/dByTlGnHtangur+y5+RVia8nJpbvn0G11NlOjZqLMg0ugcgBv3nPVezwrEzWElVlq7v6nlwwyr4qNPlz8iBtjd4Fm6dg/4lBjdPvMGrfCSRz71iwOKnHEb/E/U9DGUoOk7LbYptnLY7pG1aJAeYxNJgVBz/iGk8+S3cWhGtBVOf6bozcOpKalTfejpbLY97C5hktyqUzBwkbivnoY7E0JWzeev8kKmHg3Zo83Z0GOW0mNqcQB6cNVvlxmvUjltb9fz+Sj2SMXcl7G1Kf7VaqbHtJbEtBBwyd/DNW8MhWV3O9uVzmIlFpW3NyXrGUIAgCAICl2zdFitBgmGTA1MEHLyVVaGeDiWUnaaOJWO9WMYTmKlRx6meKB2RhGcb+5edLD1VL3drbrbzNueNrPfpzL26L8PRClRY8uDZc97cLQSc+ZMnQLJWwbUrzkrdE7supRc3azKG9L2ph5h5q1R9+ZDeIa0CBwXqYLBZl7ytHolv3sliK8KMbU2nL6Em7Wu6Cv1etVpnCXD7uF4J5E4vLPgtGPrUvdppbNeBmwWGlUlnk9PqQdnrT0dai/diwu7ndX5+i9SVp0r/oedKLjNx6Fle7egtAq/dY/F/cf1H/Ir5fDr48P3rxWqPUU7ONT8s9yxvG5aNeCOpA3DeVCjiJ0r2PUlCEvjjcrHbOtYciSrHjJy3OxhCPwxS8DNZ6DWfdHv7quU5S5ljnJ8yQ6+qbMn1GN7yPZRWHqT+GLZRKrTj8TR4/pdQBjG5x4Na4+WSt/t9d6tW72il42gufoSWbR4uxZbU/mKWXnKg8Go/HUgvEh7bHlF+RlFvtR7Fhq/3nsb7qPZYZfFWj4Js48Y+UGZWVbxOllps/FWB9lBvAx/7G+6L/cj7VVfyLzPYZeXw2Qd5qH2XO34euc34I469Z8l6l7YcRpNNQtx5h2GYkOIOGc4y3rz61e0r09uV9ySqz5mK0Uf+7UHcW/NpUFjZL5U/P7jNJ8/p9jGLsecxbK4720DH/xhao8QjzpR85fcg3U/yfp9jz+7K4/51/jSpH2AUv7hS50V/wCzOZqn+XoiXZLNVHbrCpy6MN9Q4+yhPFwkvdhbxv8AsSjUmt2VdajeDnOwuszGScMh7nYZyJ3TC0xxOCS1U2+eyRF1qz2sKF12rEHVrQx7Ac2NphsyCO1MiJnwXHi8PJZadNp9WydKdRzWZ6dxg2Xq4jaq3x1yG/gptDW/NV8TjaVOkt1H1buVqeaUpfr9CovS1dPbABmxkNEb85cR4z5BfQVKXs2BjT5/n7slwz3q86vRfUlbVWiLJX4kADnicB7Febw+N8RH85GjGO1GRrN/XcbLUFRgPRmJHAwreH4tVb058zFeVGSqQ3Rc2QCs+naWF4qMAD8DoL2DR0aOc3Qggy3uStmoXg0mn1X5/DPTnRpYmKrR0v6PoW1quqvlXFqMT1cFNjSGniYzKpi8PGKy0/NtmNYeTbUpehvWx13Mpte9gHWDATlLiBJLjvJLtV6OHcpXm+fp3GHFWjaC5GyLUZAgCAIAgIt62bpKNWn8bHN8S0hRkrponTllkpdGcQDqbarySBgAYMs5Ag85geq82UJ2sfQxjd3sU9avSxPDTUMmSC4wSeIGXhmt2Hw0m06miM9fFUqSah70vRfcz2G53vcwFuBj5IOUkcQOGYzU8dxRUE4QWqseTSoubzSLu4XzQpF0zBa6dzmktM+S8nGxtXlbv8z28HK9GJq1spYHPbwJjwK+iwVTPRR5XEqeTENrZ6m21y20UWz99kfmbBHmvm8bF0cXnX6Py/0WUPep2Km7alt6NjQyk2GgS9xJOWsDfCtrTwak223ry/kuhXr5Ukl4li267TU7dqDRwp0x/mJlZXjsPD4Kd+9/sjrnXlvK3cj2NkKTv6yrXqcnVMvIAKt8Wqr4Ixj3IrdK/wAUm/El2fZezN7NJniMR83LNU4jiZ7zf0+h1UoLZE2ld7mZMAHCAB8lT/yVHs35sneKJVLpQcwrFga8vhg/K31IOtTXNE+nVgdYhveQFfDg+KlyS739rlbxNNHx140RrXpD++36rRHgGIe7Xr9it4yPRmJ9+WYa12+AJ9gVbH+nKj3n6fyReMXQz2GsyowPYSWuLoOYnrunI6Zgrxsdh/Z6zpXva30TNVOeeOYkmi1wWTcnexgZZYOvoPomp259NI8R4BFc4ZKdHn6D6KyN2zjZDN8WYf27PAz7L6GP9OVecvT+TE8auhhq7RWSCDVJngyp/pWmP9OtO+Z+hH219Csswp0bGRRcSxjXBrogkucYMcZd6LkMJKpxJurys/RW/P0J9pairGvXGwdIC6BE+JjT1W7i7btFdPz6Ho8KjahUl1aXl/szbR2lr6QDfu1aZcAJ6oOeWq83BwtN35p27zuMu6enVFlftOQxxfjpvyIByMjIjd5lYMFlhWSkrWM07uDsahdlOvZnnJ4h0tMZeDtCO6V9RUowrQsVYXFSw8npdPdG/XZaq1pZ0VJmZ1LdB3nRoWSnw5R+N6Gipj6aeaCbf6/mp0W5bB0FFlOcRA6zuLjr4bvBXqMY6R2PNq1ZVZZpE5dKwgCAIAgCA4rt5snWp1qjqdMup1Kjnhw0GLODwgrRFxtd7k1OVstyoufZ4McH2h7WNGcSJdyJ0jzVNbFwhF21fQkqcpbFpe20FKmQ5svfoxoEzyG4DuXz8cPWxM26mnX9DYstNJIh3RXcxr8bSMdRz4GjMWZbzz91prqM2sr2SXfbmbcNCVOLUubv3FZfZa58gg/7Z+y9HhraTiyniUVKnGXNO3gWuzbi+iG/CXjwyP8A+lTxLDyqzio76mGhUUE2ywdaqLcnVWDxn0Cwx4RWlu0vN/YseKitkY3bQWdujnv/AAt/1QtMOBR+aT9F9yt4uXJGJ217R2aJP4nR7ArXDg2Gj8v1ZW8RUfMwO2vrfdZTb4En3+S2U8FRh8MUvBFTnJ7sxu2mtDtasdzWj5StKpQ6ELEere1R3arVDyxu+qllguQSbI2Oc4J5lRdelHeS8y+OErz+GD8mJPD2UHjKC+YujwvFy2g/QyU6ZOgKqlxGgufoXR4NiuaS72v5N52Va5tmYDORqSCP+47yXw/F6samLnKOzt9EXKi6P/HJq66Fwx681A9mpGSsOH1ongfFR5nT05pAPirYXzakdzldKg6F+jPiWH6+hT/ZcXzS80S6d3VCR1Ha/C76Kp8VoLr6fc7/AGWrznHz/g3rZTZMVaL/ANqacDowMkiDAJeQNTikCZyHnGVZSl2keZiqU3Tk6bd7dNjO/wCzin920VB+JrXfRdnVVSOWaudo1p0ZZqbt+czxW+zZr+3aCSNHNpwY5nEZXnrCpPR6G+pxHNrkt4n2n9mlMCP2q0RObR0eF3Itc1wViw8PmVzLPEuWysX93bJ2Wj2acniY9gAPRdhRjDb6lUqkpblzSpNaIa0NHAAAeitKz2gCAIAgCAIAgPL2AgggEHUHMFGrgoLdsZZKhJ6PCTvaY9DIVDw1N8i1Vpopaf2YWdri8VqpcfvPwmBwEAADuUp0k45VoiyliHB5rXZitn2bkiGWiO+n8w5VxwyTu2aVxG3y+pUu+yJxM/tLfBh9pW9TilZIwzqynLNIjbQbAvstlLxVD2sMnKM3uY3TOfPepU6iz6kd1ZGguszgdF2eIhB6mqlgK1RXS07yTZ7se7sgHx+pWefEYR5GtcJl880vBv7ExtxVN4A8R8pWaXFui/PQtjwyivik33aGUXAd7h6/yVEuKVHsXLBYZfK34mRtygamfIfVUyx9WXMujSox+GC+pIp3dT4Env8ApColXqPmXKo1tZeBPoWKmP7NviJ95VDqT6jtZvmWFNgb2Wt8GgfJVuUnzIuTe7MraqhZsiS7rrhzAW5iX8dz3fRYcVFxqNMwVWnNtE2eSy3IHi3VyKLiOEb95jXxXq8Kh2mJhH82MeNlloyZrVnvV4Mte7JskHPLPj3DfvX28+EYerG84K76aPX9V9j52OOqw+GT08fqWNPaAtB6QREzG7ONP9141f8Apz3l2EvCX3X2PSocWV7Vl4r7EuzWhr242mR3Ee68+vhK1B2qK3kfR0cTSrK9N38zC+9aQMF8EH4XfRdhh6krWX0OyqwV7s6TQaA1oGgAHovdSyqx4EnmdzIunAgCAIAgCAIAgCA//9k="/>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PE"/>
          </a:p>
        </p:txBody>
      </p:sp>
      <p:pic>
        <p:nvPicPr>
          <p:cNvPr id="3" name="Imagen 2"/>
          <p:cNvPicPr>
            <a:picLocks noChangeAspect="1"/>
          </p:cNvPicPr>
          <p:nvPr/>
        </p:nvPicPr>
        <p:blipFill>
          <a:blip r:embed="rId2"/>
          <a:stretch>
            <a:fillRect/>
          </a:stretch>
        </p:blipFill>
        <p:spPr>
          <a:xfrm>
            <a:off x="2712721" y="3906644"/>
            <a:ext cx="2768294" cy="1890886"/>
          </a:xfrm>
          <a:prstGeom prst="rect">
            <a:avLst/>
          </a:prstGeom>
        </p:spPr>
      </p:pic>
      <p:pic>
        <p:nvPicPr>
          <p:cNvPr id="5" name="Imagen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89052" y="1588970"/>
            <a:ext cx="4835803" cy="4208560"/>
          </a:xfrm>
          <a:prstGeom prst="rect">
            <a:avLst/>
          </a:prstGeom>
        </p:spPr>
      </p:pic>
    </p:spTree>
    <p:extLst>
      <p:ext uri="{BB962C8B-B14F-4D97-AF65-F5344CB8AC3E}">
        <p14:creationId xmlns:p14="http://schemas.microsoft.com/office/powerpoint/2010/main" val="3933081923"/>
      </p:ext>
    </p:extLst>
  </p:cSld>
  <p:clrMapOvr>
    <a:masterClrMapping/>
  </p:clrMapOvr>
</p:sld>
</file>

<file path=ppt/theme/theme1.xml><?xml version="1.0" encoding="utf-8"?>
<a:theme xmlns:a="http://schemas.openxmlformats.org/drawingml/2006/main" name="Idat T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Idat Tema" id="{F9A5B7A9-AE16-1C41-B438-813154C9E26F}" vid="{0ADD631B-3883-9845-989E-D5E8CD3ACA0E}"/>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o" ma:contentTypeID="0x01010049D2303A14EF9B43A7C463568E04D10C" ma:contentTypeVersion="11" ma:contentTypeDescription="Crear nuevo documento." ma:contentTypeScope="" ma:versionID="0f81435806f86a3fc3367c7472e2e5ec">
  <xsd:schema xmlns:xsd="http://www.w3.org/2001/XMLSchema" xmlns:xs="http://www.w3.org/2001/XMLSchema" xmlns:p="http://schemas.microsoft.com/office/2006/metadata/properties" xmlns:ns3="92f665f1-379d-4402-bd07-afabc33bff16" xmlns:ns4="b2f1b6dc-0811-4178-b44e-61abc6c46c0b" targetNamespace="http://schemas.microsoft.com/office/2006/metadata/properties" ma:root="true" ma:fieldsID="6abce332dc5dd6c3cefa26a5ce9b81db" ns3:_="" ns4:_="">
    <xsd:import namespace="92f665f1-379d-4402-bd07-afabc33bff16"/>
    <xsd:import namespace="b2f1b6dc-0811-4178-b44e-61abc6c46c0b"/>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DateTaken" minOccurs="0"/>
                <xsd:element ref="ns4:MediaServiceAutoTags" minOccurs="0"/>
                <xsd:element ref="ns4:MediaServiceOCR" minOccurs="0"/>
                <xsd:element ref="ns4:MediaServiceLocation" minOccurs="0"/>
                <xsd:element ref="ns4:MediaServiceGenerationTime" minOccurs="0"/>
                <xsd:element ref="ns4: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2f665f1-379d-4402-bd07-afabc33bff16" elementFormDefault="qualified">
    <xsd:import namespace="http://schemas.microsoft.com/office/2006/documentManagement/types"/>
    <xsd:import namespace="http://schemas.microsoft.com/office/infopath/2007/PartnerControls"/>
    <xsd:element name="SharedWithUsers" ma:index="8" nillable="true" ma:displayName="Compartido c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Detalles de uso compartido" ma:internalName="SharedWithDetails" ma:readOnly="true">
      <xsd:simpleType>
        <xsd:restriction base="dms:Note">
          <xsd:maxLength value="255"/>
        </xsd:restriction>
      </xsd:simpleType>
    </xsd:element>
    <xsd:element name="SharingHintHash" ma:index="10" nillable="true" ma:displayName="Hash de la sugerencia para compartir"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2f1b6dc-0811-4178-b44e-61abc6c46c0b"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DateTaken" ma:index="13" nillable="true" ma:displayName="MediaServiceDateTaken" ma:hidden="true" ma:internalName="MediaServiceDateTaken" ma:readOnly="true">
      <xsd:simpleType>
        <xsd:restriction base="dms:Text"/>
      </xsd:simpleType>
    </xsd:element>
    <xsd:element name="MediaServiceAutoTags" ma:index="14" nillable="true" ma:displayName="Tags" ma:internalName="MediaServiceAutoTag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Location" ma:index="16" nillable="true" ma:displayName="Location" ma:internalName="MediaServiceLocation"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03D6E518-7FE5-4386-83CD-D75D39A2C1B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2f665f1-379d-4402-bd07-afabc33bff16"/>
    <ds:schemaRef ds:uri="b2f1b6dc-0811-4178-b44e-61abc6c46c0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9C3AF350-0AF4-41D5-8E1C-AD4B41B8428B}">
  <ds:schemaRefs>
    <ds:schemaRef ds:uri="http://schemas.microsoft.com/sharepoint/v3/contenttype/forms"/>
  </ds:schemaRefs>
</ds:datastoreItem>
</file>

<file path=customXml/itemProps3.xml><?xml version="1.0" encoding="utf-8"?>
<ds:datastoreItem xmlns:ds="http://schemas.openxmlformats.org/officeDocument/2006/customXml" ds:itemID="{614FE58E-FE7F-43F1-BD0D-4A9D60109A8B}">
  <ds:schemaRefs>
    <ds:schemaRef ds:uri="http://schemas.microsoft.com/office/2006/metadata/properties"/>
    <ds:schemaRef ds:uri="http://schemas.openxmlformats.org/package/2006/metadata/core-properties"/>
    <ds:schemaRef ds:uri="http://purl.org/dc/terms/"/>
    <ds:schemaRef ds:uri="http://schemas.microsoft.com/office/2006/documentManagement/types"/>
    <ds:schemaRef ds:uri="http://purl.org/dc/elements/1.1/"/>
    <ds:schemaRef ds:uri="92f665f1-379d-4402-bd07-afabc33bff16"/>
    <ds:schemaRef ds:uri="http://schemas.microsoft.com/office/infopath/2007/PartnerControls"/>
    <ds:schemaRef ds:uri="b2f1b6dc-0811-4178-b44e-61abc6c46c0b"/>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
  <TotalTime>4531</TotalTime>
  <Words>739</Words>
  <Application>Microsoft Office PowerPoint</Application>
  <PresentationFormat>Panorámica</PresentationFormat>
  <Paragraphs>149</Paragraphs>
  <Slides>21</Slides>
  <Notes>0</Notes>
  <HiddenSlides>0</HiddenSlides>
  <MMClips>0</MMClips>
  <ScaleCrop>false</ScaleCrop>
  <HeadingPairs>
    <vt:vector size="6" baseType="variant">
      <vt:variant>
        <vt:lpstr>Fuentes usadas</vt:lpstr>
      </vt:variant>
      <vt:variant>
        <vt:i4>9</vt:i4>
      </vt:variant>
      <vt:variant>
        <vt:lpstr>Tema</vt:lpstr>
      </vt:variant>
      <vt:variant>
        <vt:i4>1</vt:i4>
      </vt:variant>
      <vt:variant>
        <vt:lpstr>Títulos de diapositiva</vt:lpstr>
      </vt:variant>
      <vt:variant>
        <vt:i4>21</vt:i4>
      </vt:variant>
    </vt:vector>
  </HeadingPairs>
  <TitlesOfParts>
    <vt:vector size="31" baseType="lpstr">
      <vt:lpstr>Arial</vt:lpstr>
      <vt:lpstr>Muller Regular</vt:lpstr>
      <vt:lpstr>Symbol</vt:lpstr>
      <vt:lpstr>Stag Book</vt:lpstr>
      <vt:lpstr>Montserrat</vt:lpstr>
      <vt:lpstr>Calibri</vt:lpstr>
      <vt:lpstr>Wingdings</vt:lpstr>
      <vt:lpstr>Muller Light</vt:lpstr>
      <vt:lpstr>Source Sans Pro</vt:lpstr>
      <vt:lpstr>Idat Tema</vt:lpstr>
      <vt:lpstr>Presentación de PowerPoint</vt:lpstr>
      <vt:lpstr>Presentación de PowerPoint</vt:lpstr>
      <vt:lpstr>Presentación de PowerPoint</vt:lpstr>
      <vt:lpstr>Leemos  y respondemos</vt:lpstr>
      <vt:lpstr>Comprobamos nuestras respuestas</vt:lpstr>
      <vt:lpstr>Aprendemos</vt:lpstr>
      <vt:lpstr>Veamos algunos ejemplos</vt:lpstr>
      <vt:lpstr>Aprendemos</vt:lpstr>
      <vt:lpstr>Aprendemos</vt:lpstr>
      <vt:lpstr>Aprendemos</vt:lpstr>
      <vt:lpstr>Aprendemos</vt:lpstr>
      <vt:lpstr>Aprendemos</vt:lpstr>
      <vt:lpstr>Aplicando lo aprendido</vt:lpstr>
      <vt:lpstr>Aplicando lo aprendido</vt:lpstr>
      <vt:lpstr>Aprendemos</vt:lpstr>
      <vt:lpstr>Aprendemos</vt:lpstr>
      <vt:lpstr>Aprendemos</vt:lpstr>
      <vt:lpstr>Aprendemos</vt:lpstr>
      <vt:lpstr>Presentación de PowerPoint</vt:lpstr>
      <vt:lpstr>Verificamos  lo aprendido</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piero robles chavez</dc:creator>
  <cp:lastModifiedBy>IDAT</cp:lastModifiedBy>
  <cp:revision>271</cp:revision>
  <dcterms:created xsi:type="dcterms:W3CDTF">2019-08-23T20:21:46Z</dcterms:created>
  <dcterms:modified xsi:type="dcterms:W3CDTF">2021-07-19T16:32:19Z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0x01010049D2303A14EF9B43A7C463568E04D10C</vt:lpwstr>
  </property>
</Properties>
</file>